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26.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_rels/notesSlide39.xml.rels" ContentType="application/vnd.openxmlformats-package.relationships+xml"/>
  <Override PartName="/ppt/notesSlides/_rels/notesSlide26.xml.rels" ContentType="application/vnd.openxmlformats-package.relationships+xml"/>
  <Override PartName="/ppt/notesSlides/_rels/notesSlide31.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5.xml" ContentType="application/vnd.openxmlformats-officedocument.presentationml.notesSlide+xml"/>
  <Override PartName="/ppt/notesSlides/notesSlide31.xml" ContentType="application/vnd.openxmlformats-officedocument.presentationml.notesSlide+xml"/>
  <Override PartName="/ppt/notesSlides/notesSlide39.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7.png" ContentType="image/png"/>
  <Override PartName="/ppt/media/image34.jpeg" ContentType="image/jpeg"/>
  <Override PartName="/ppt/media/image7.jpeg" ContentType="image/jpeg"/>
  <Override PartName="/ppt/media/image20.png" ContentType="image/png"/>
  <Override PartName="/ppt/media/image28.jpeg" ContentType="image/jpeg"/>
  <Override PartName="/ppt/media/image36.png" ContentType="image/png"/>
  <Override PartName="/ppt/media/image42.png" ContentType="image/png"/>
  <Override PartName="/ppt/media/image43.png" ContentType="image/png"/>
  <Override PartName="/ppt/media/image44.png" ContentType="image/png"/>
  <Override PartName="/ppt/media/image45.png" ContentType="image/png"/>
  <Override PartName="/ppt/media/image18.png" ContentType="image/png"/>
  <Override PartName="/ppt/media/image6.jpeg" ContentType="image/jpeg"/>
  <Override PartName="/ppt/media/image46.png" ContentType="image/png"/>
  <Override PartName="/ppt/media/image51.png" ContentType="image/png"/>
  <Override PartName="/ppt/media/image52.png" ContentType="image/png"/>
  <Override PartName="/ppt/media/image41.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39.png" ContentType="image/png"/>
  <Override PartName="/ppt/media/image9.png" ContentType="image/png"/>
  <Override PartName="/ppt/media/image11.png" ContentType="image/png"/>
  <Override PartName="/ppt/media/image48.png" ContentType="image/png"/>
  <Override PartName="/ppt/media/image13.png" ContentType="image/pn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Click to move the slide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edit the notes format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015D8538-4F65-4984-9724-64952E76E48B}"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F85AD80A-CF60-4F0A-B452-272E68D77EB3}"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26"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27" name="PlaceHolder 3"/>
          <p:cNvSpPr>
            <a:spLocks noGrp="1"/>
          </p:cNvSpPr>
          <p:nvPr>
            <p:ph type="body"/>
          </p:nvPr>
        </p:nvSpPr>
        <p:spPr>
          <a:xfrm>
            <a:off x="709560" y="4862520"/>
            <a:ext cx="5670000" cy="460332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853ED22-5DAB-448B-A7D6-455845DF87F2}"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29" name="CustomShape 2"/>
          <p:cNvSpPr/>
          <p:nvPr/>
        </p:nvSpPr>
        <p:spPr>
          <a:xfrm>
            <a:off x="0" y="-6253200"/>
            <a:ext cx="360" cy="14050440"/>
          </a:xfrm>
          <a:prstGeom prst="rect">
            <a:avLst/>
          </a:prstGeom>
          <a:solidFill>
            <a:srgbClr val="ffffff"/>
          </a:solidFill>
          <a:ln w="9360">
            <a:solidFill>
              <a:srgbClr val="000000"/>
            </a:solidFill>
            <a:miter/>
          </a:ln>
        </p:spPr>
        <p:style>
          <a:lnRef idx="0"/>
          <a:fillRef idx="0"/>
          <a:effectRef idx="0"/>
          <a:fontRef idx="minor"/>
        </p:style>
      </p:sp>
      <p:sp>
        <p:nvSpPr>
          <p:cNvPr id="430" name="PlaceHolder 3"/>
          <p:cNvSpPr>
            <a:spLocks noGrp="1"/>
          </p:cNvSpPr>
          <p:nvPr>
            <p:ph type="body"/>
          </p:nvPr>
        </p:nvSpPr>
        <p:spPr>
          <a:xfrm>
            <a:off x="709560" y="4862520"/>
            <a:ext cx="5631840" cy="4603320"/>
          </a:xfrm>
          <a:prstGeom prst="rect">
            <a:avLst/>
          </a:prstGeom>
        </p:spPr>
        <p:txBody>
          <a:bodyPr lIns="0" rIns="0" tIns="0" bIns="0" anchor="ctr">
            <a:noAutofit/>
          </a:bodyPr>
          <a:p>
            <a:pPr marL="216000" indent="-21420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420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420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990720" y="766800"/>
            <a:ext cx="5115960" cy="3836520"/>
          </a:xfrm>
          <a:prstGeom prst="rect">
            <a:avLst/>
          </a:prstGeom>
        </p:spPr>
      </p:sp>
      <p:sp>
        <p:nvSpPr>
          <p:cNvPr id="432" name="PlaceHolder 2"/>
          <p:cNvSpPr>
            <a:spLocks noGrp="1"/>
          </p:cNvSpPr>
          <p:nvPr>
            <p:ph type="body"/>
          </p:nvPr>
        </p:nvSpPr>
        <p:spPr>
          <a:xfrm>
            <a:off x="709560" y="4862520"/>
            <a:ext cx="5677920" cy="4603320"/>
          </a:xfrm>
          <a:prstGeom prst="rect">
            <a:avLst/>
          </a:prstGeom>
        </p:spPr>
        <p:txBody>
          <a:bodyPr lIns="0" rIns="0" tIns="0" bIns="0">
            <a:noAutofit/>
          </a:bodyPr>
          <a:p>
            <a:endParaRPr b="0" lang="en-AU" sz="2000" spc="-1" strike="noStrike">
              <a:latin typeface="Arial"/>
            </a:endParaRPr>
          </a:p>
        </p:txBody>
      </p:sp>
      <p:sp>
        <p:nvSpPr>
          <p:cNvPr id="433" name="CustomShape 3"/>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C0CE492-A231-499E-8EAD-3DCD948E81DB}"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990720" y="766800"/>
            <a:ext cx="5115960" cy="3836160"/>
          </a:xfrm>
          <a:prstGeom prst="rect">
            <a:avLst/>
          </a:prstGeom>
        </p:spPr>
      </p:sp>
      <p:sp>
        <p:nvSpPr>
          <p:cNvPr id="435" name="PlaceHolder 2"/>
          <p:cNvSpPr>
            <a:spLocks noGrp="1"/>
          </p:cNvSpPr>
          <p:nvPr>
            <p:ph type="body"/>
          </p:nvPr>
        </p:nvSpPr>
        <p:spPr>
          <a:xfrm>
            <a:off x="709560" y="4862520"/>
            <a:ext cx="5677920" cy="4603320"/>
          </a:xfrm>
          <a:prstGeom prst="rect">
            <a:avLst/>
          </a:prstGeom>
        </p:spPr>
        <p:txBody>
          <a:bodyPr lIns="0" rIns="0" tIns="0" bIns="0">
            <a:noAutofit/>
          </a:bodyPr>
          <a:p>
            <a:endParaRPr b="0" lang="en-AU" sz="2000" spc="-1" strike="noStrike">
              <a:latin typeface="Arial"/>
            </a:endParaRPr>
          </a:p>
        </p:txBody>
      </p:sp>
      <p:sp>
        <p:nvSpPr>
          <p:cNvPr id="436" name="CustomShape 3"/>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40AF480-2A2F-41B4-AFEA-D966170D7667}"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990720" y="766800"/>
            <a:ext cx="5115960" cy="3836160"/>
          </a:xfrm>
          <a:prstGeom prst="rect">
            <a:avLst/>
          </a:prstGeom>
        </p:spPr>
      </p:sp>
      <p:sp>
        <p:nvSpPr>
          <p:cNvPr id="438" name="PlaceHolder 2"/>
          <p:cNvSpPr>
            <a:spLocks noGrp="1"/>
          </p:cNvSpPr>
          <p:nvPr>
            <p:ph type="body"/>
          </p:nvPr>
        </p:nvSpPr>
        <p:spPr>
          <a:xfrm>
            <a:off x="709560" y="4862520"/>
            <a:ext cx="5677920" cy="4603320"/>
          </a:xfrm>
          <a:prstGeom prst="rect">
            <a:avLst/>
          </a:prstGeom>
        </p:spPr>
        <p:txBody>
          <a:bodyPr lIns="0" rIns="0" tIns="0" bIns="0">
            <a:noAutofit/>
          </a:bodyPr>
          <a:p>
            <a:endParaRPr b="0" lang="en-AU" sz="2000" spc="-1" strike="noStrike">
              <a:latin typeface="Arial"/>
            </a:endParaRPr>
          </a:p>
        </p:txBody>
      </p:sp>
      <p:sp>
        <p:nvSpPr>
          <p:cNvPr id="439" name="CustomShape 3"/>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01D7029-9E78-4DA0-8986-27F80058575A}"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990720" y="766800"/>
            <a:ext cx="5115960" cy="3836520"/>
          </a:xfrm>
          <a:prstGeom prst="rect">
            <a:avLst/>
          </a:prstGeom>
        </p:spPr>
      </p:sp>
      <p:sp>
        <p:nvSpPr>
          <p:cNvPr id="441" name="PlaceHolder 2"/>
          <p:cNvSpPr>
            <a:spLocks noGrp="1"/>
          </p:cNvSpPr>
          <p:nvPr>
            <p:ph type="body"/>
          </p:nvPr>
        </p:nvSpPr>
        <p:spPr>
          <a:xfrm>
            <a:off x="709560" y="4862520"/>
            <a:ext cx="5677920" cy="4603320"/>
          </a:xfrm>
          <a:prstGeom prst="rect">
            <a:avLst/>
          </a:prstGeom>
        </p:spPr>
        <p:txBody>
          <a:bodyPr lIns="0" rIns="0" tIns="0" bIns="0">
            <a:noAutofit/>
          </a:bodyPr>
          <a:p>
            <a:endParaRPr b="0" lang="en-AU" sz="2000" spc="-1" strike="noStrike">
              <a:latin typeface="Arial"/>
            </a:endParaRPr>
          </a:p>
        </p:txBody>
      </p:sp>
      <p:sp>
        <p:nvSpPr>
          <p:cNvPr id="442" name="CustomShape 3"/>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829F56E-BADD-492F-8391-E82D5D43A152}"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F211383-458D-4DC2-A406-62A427F7A683}"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20" name="PlaceHolder 2"/>
          <p:cNvSpPr>
            <a:spLocks noGrp="1"/>
          </p:cNvSpPr>
          <p:nvPr>
            <p:ph type="sldImg"/>
          </p:nvPr>
        </p:nvSpPr>
        <p:spPr>
          <a:xfrm>
            <a:off x="990720" y="766800"/>
            <a:ext cx="5115960" cy="3836160"/>
          </a:xfrm>
          <a:prstGeom prst="rect">
            <a:avLst/>
          </a:prstGeom>
        </p:spPr>
      </p:sp>
      <p:sp>
        <p:nvSpPr>
          <p:cNvPr id="421" name="PlaceHolder 3"/>
          <p:cNvSpPr>
            <a:spLocks noGrp="1"/>
          </p:cNvSpPr>
          <p:nvPr>
            <p:ph type="body"/>
          </p:nvPr>
        </p:nvSpPr>
        <p:spPr>
          <a:xfrm>
            <a:off x="709560" y="4862520"/>
            <a:ext cx="5677920" cy="4603320"/>
          </a:xfrm>
          <a:prstGeom prst="rect">
            <a:avLst/>
          </a:prstGeom>
        </p:spPr>
        <p:txBody>
          <a:bodyPr lIns="0" rIns="0" tIns="0" bIns="0">
            <a:noAutofit/>
          </a:bodyPr>
          <a:p>
            <a:endParaRPr b="0" lang="en-AU"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990720" y="766800"/>
            <a:ext cx="5115960" cy="3836520"/>
          </a:xfrm>
          <a:prstGeom prst="rect">
            <a:avLst/>
          </a:prstGeom>
        </p:spPr>
      </p:sp>
      <p:sp>
        <p:nvSpPr>
          <p:cNvPr id="444" name="PlaceHolder 2"/>
          <p:cNvSpPr>
            <a:spLocks noGrp="1"/>
          </p:cNvSpPr>
          <p:nvPr>
            <p:ph type="body"/>
          </p:nvPr>
        </p:nvSpPr>
        <p:spPr>
          <a:xfrm>
            <a:off x="709560" y="4862520"/>
            <a:ext cx="5677920" cy="4603320"/>
          </a:xfrm>
          <a:prstGeom prst="rect">
            <a:avLst/>
          </a:prstGeom>
        </p:spPr>
        <p:txBody>
          <a:bodyPr lIns="0" rIns="0" tIns="0" bIns="0">
            <a:noAutofit/>
          </a:bodyPr>
          <a:p>
            <a:endParaRPr b="0" lang="en-AU" sz="2000" spc="-1" strike="noStrike">
              <a:latin typeface="Arial"/>
            </a:endParaRPr>
          </a:p>
        </p:txBody>
      </p:sp>
      <p:sp>
        <p:nvSpPr>
          <p:cNvPr id="445" name="CustomShape 3"/>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2C7352F-17B4-4963-8781-EDA4E734AE80}"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990720" y="766800"/>
            <a:ext cx="5115960" cy="3836520"/>
          </a:xfrm>
          <a:prstGeom prst="rect">
            <a:avLst/>
          </a:prstGeom>
        </p:spPr>
      </p:sp>
      <p:sp>
        <p:nvSpPr>
          <p:cNvPr id="447" name="PlaceHolder 2"/>
          <p:cNvSpPr>
            <a:spLocks noGrp="1"/>
          </p:cNvSpPr>
          <p:nvPr>
            <p:ph type="body"/>
          </p:nvPr>
        </p:nvSpPr>
        <p:spPr>
          <a:xfrm>
            <a:off x="709560" y="4862520"/>
            <a:ext cx="5677920" cy="4603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48" name="CustomShape 3"/>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94B312F-49AA-43F6-9E65-EEFAA7B529D1}"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990720" y="766800"/>
            <a:ext cx="5115960" cy="3836520"/>
          </a:xfrm>
          <a:prstGeom prst="rect">
            <a:avLst/>
          </a:prstGeom>
        </p:spPr>
      </p:sp>
      <p:sp>
        <p:nvSpPr>
          <p:cNvPr id="450" name="PlaceHolder 2"/>
          <p:cNvSpPr>
            <a:spLocks noGrp="1"/>
          </p:cNvSpPr>
          <p:nvPr>
            <p:ph type="body"/>
          </p:nvPr>
        </p:nvSpPr>
        <p:spPr>
          <a:xfrm>
            <a:off x="709560" y="4862520"/>
            <a:ext cx="5677920" cy="4603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stroma</a:t>
            </a:r>
            <a:endParaRPr b="0" lang="en-AU" sz="2000" spc="-1" strike="noStrike">
              <a:latin typeface="Arial"/>
            </a:endParaRPr>
          </a:p>
        </p:txBody>
      </p:sp>
      <p:sp>
        <p:nvSpPr>
          <p:cNvPr id="451" name="CustomShape 3"/>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156DBBC-CBC4-4497-86C7-8ED52AF6CA23}"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990720" y="766800"/>
            <a:ext cx="5115960" cy="3836520"/>
          </a:xfrm>
          <a:prstGeom prst="rect">
            <a:avLst/>
          </a:prstGeom>
        </p:spPr>
      </p:sp>
      <p:sp>
        <p:nvSpPr>
          <p:cNvPr id="453" name="PlaceHolder 2"/>
          <p:cNvSpPr>
            <a:spLocks noGrp="1"/>
          </p:cNvSpPr>
          <p:nvPr>
            <p:ph type="body"/>
          </p:nvPr>
        </p:nvSpPr>
        <p:spPr>
          <a:xfrm>
            <a:off x="709560" y="4862520"/>
            <a:ext cx="5677920" cy="4603320"/>
          </a:xfrm>
          <a:prstGeom prst="rect">
            <a:avLst/>
          </a:prstGeom>
        </p:spPr>
        <p:txBody>
          <a:bodyPr lIns="0" rIns="0" tIns="0" bIns="0">
            <a:noAutofit/>
          </a:bodyPr>
          <a:p>
            <a:endParaRPr b="0" lang="en-AU" sz="2000" spc="-1" strike="noStrike">
              <a:latin typeface="Arial"/>
            </a:endParaRPr>
          </a:p>
        </p:txBody>
      </p:sp>
      <p:sp>
        <p:nvSpPr>
          <p:cNvPr id="454" name="CustomShape 3"/>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A3A3FF2-D090-44F1-9034-9EA124ECA85A}"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990720" y="766800"/>
            <a:ext cx="5115960" cy="3836520"/>
          </a:xfrm>
          <a:prstGeom prst="rect">
            <a:avLst/>
          </a:prstGeom>
        </p:spPr>
      </p:sp>
      <p:sp>
        <p:nvSpPr>
          <p:cNvPr id="423" name="PlaceHolder 2"/>
          <p:cNvSpPr>
            <a:spLocks noGrp="1"/>
          </p:cNvSpPr>
          <p:nvPr>
            <p:ph type="body"/>
          </p:nvPr>
        </p:nvSpPr>
        <p:spPr>
          <a:xfrm>
            <a:off x="709560" y="4862520"/>
            <a:ext cx="5677920" cy="4603320"/>
          </a:xfrm>
          <a:prstGeom prst="rect">
            <a:avLst/>
          </a:prstGeom>
        </p:spPr>
        <p:txBody>
          <a:bodyPr lIns="0" rIns="0" tIns="0" bIns="0">
            <a:noAutofit/>
          </a:bodyPr>
          <a:p>
            <a:pPr marL="216000" indent="-21420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24" name="CustomShape 3"/>
          <p:cNvSpPr/>
          <p:nvPr/>
        </p:nvSpPr>
        <p:spPr>
          <a:xfrm>
            <a:off x="4021200" y="9720360"/>
            <a:ext cx="3074400" cy="5104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847C25E-BFC0-4DEE-B865-F5403DCD22BB}"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Click to edit the title text format</a:t>
            </a:r>
            <a:endParaRPr b="0" lang="en-AU" sz="1800" spc="-1" strike="noStrike">
              <a:latin typeface="Arial"/>
            </a:endParaRPr>
          </a:p>
        </p:txBody>
      </p:sp>
      <p:sp>
        <p:nvSpPr>
          <p:cNvPr id="77" name="PlaceHolder 2"/>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1800" spc="-1" strike="noStrike">
                <a:latin typeface="Arial"/>
              </a:rPr>
              <a:t>Click to edit the outline text format</a:t>
            </a:r>
            <a:endParaRPr b="0" lang="en-AU" sz="1800" spc="-1" strike="noStrike">
              <a:latin typeface="Arial"/>
            </a:endParaRPr>
          </a:p>
          <a:p>
            <a:pPr lvl="1" marL="864000" indent="-324000">
              <a:spcBef>
                <a:spcPts val="1134"/>
              </a:spcBef>
              <a:buClr>
                <a:srgbClr val="000000"/>
              </a:buClr>
              <a:buSzPct val="75000"/>
              <a:buFont typeface="Symbol" charset="2"/>
              <a:buChar char=""/>
            </a:pPr>
            <a:r>
              <a:rPr b="0" lang="en-AU" sz="1800" spc="-1" strike="noStrike">
                <a:latin typeface="Arial"/>
              </a:rPr>
              <a:t>Second Outline Level</a:t>
            </a:r>
            <a:endParaRPr b="0" lang="en-AU" sz="1800" spc="-1" strike="noStrike">
              <a:latin typeface="Arial"/>
            </a:endParaRPr>
          </a:p>
          <a:p>
            <a:pPr lvl="2" marL="1296000" indent="-288000">
              <a:spcBef>
                <a:spcPts val="850"/>
              </a:spcBef>
              <a:buClr>
                <a:srgbClr val="000000"/>
              </a:buClr>
              <a:buSzPct val="45000"/>
              <a:buFont typeface="Wingdings" charset="2"/>
              <a:buChar char=""/>
            </a:pPr>
            <a:r>
              <a:rPr b="0" lang="en-AU" sz="1800" spc="-1" strike="noStrike">
                <a:latin typeface="Arial"/>
              </a:rPr>
              <a:t>Third Outline Level</a:t>
            </a:r>
            <a:endParaRPr b="0" lang="en-AU" sz="1800" spc="-1" strike="noStrike">
              <a:latin typeface="Arial"/>
            </a:endParaRPr>
          </a:p>
          <a:p>
            <a:pPr lvl="3" marL="1728000" indent="-216000">
              <a:spcBef>
                <a:spcPts val="567"/>
              </a:spcBef>
              <a:buClr>
                <a:srgbClr val="000000"/>
              </a:buClr>
              <a:buSzPct val="75000"/>
              <a:buFont typeface="Symbol" charset="2"/>
              <a:buChar char=""/>
            </a:pPr>
            <a:r>
              <a:rPr b="0" lang="en-AU" sz="1800" spc="-1" strike="noStrike">
                <a:latin typeface="Arial"/>
              </a:rPr>
              <a:t>Fourth Outline Level</a:t>
            </a:r>
            <a:endParaRPr b="0" lang="en-AU" sz="1800" spc="-1" strike="noStrike">
              <a:latin typeface="Arial"/>
            </a:endParaRPr>
          </a:p>
          <a:p>
            <a:pPr lvl="4" marL="2160000" indent="-216000">
              <a:spcBef>
                <a:spcPts val="283"/>
              </a:spcBef>
              <a:buClr>
                <a:srgbClr val="000000"/>
              </a:buClr>
              <a:buSzPct val="45000"/>
              <a:buFont typeface="Wingdings" charset="2"/>
              <a:buChar char=""/>
            </a:pPr>
            <a:r>
              <a:rPr b="0" lang="en-AU" sz="1800" spc="-1" strike="noStrike">
                <a:latin typeface="Arial"/>
              </a:rPr>
              <a:t>Fifth Outline Level</a:t>
            </a:r>
            <a:endParaRPr b="0" lang="en-AU" sz="1800" spc="-1" strike="noStrike">
              <a:latin typeface="Arial"/>
            </a:endParaRPr>
          </a:p>
          <a:p>
            <a:pPr lvl="5" marL="2592000" indent="-216000">
              <a:spcBef>
                <a:spcPts val="283"/>
              </a:spcBef>
              <a:buClr>
                <a:srgbClr val="000000"/>
              </a:buClr>
              <a:buSzPct val="45000"/>
              <a:buFont typeface="Wingdings" charset="2"/>
              <a:buChar char=""/>
            </a:pPr>
            <a:r>
              <a:rPr b="0" lang="en-AU" sz="1800" spc="-1" strike="noStrike">
                <a:latin typeface="Arial"/>
              </a:rPr>
              <a:t>Sixth Outline Level</a:t>
            </a:r>
            <a:endParaRPr b="0" lang="en-AU" sz="1800" spc="-1" strike="noStrike">
              <a:latin typeface="Arial"/>
            </a:endParaRPr>
          </a:p>
          <a:p>
            <a:pPr lvl="6" marL="3024000" indent="-216000">
              <a:spcBef>
                <a:spcPts val="283"/>
              </a:spcBef>
              <a:buClr>
                <a:srgbClr val="000000"/>
              </a:buClr>
              <a:buSzPct val="45000"/>
              <a:buFont typeface="Wingdings" charset="2"/>
              <a:buChar char=""/>
            </a:pPr>
            <a:r>
              <a:rPr b="0" lang="en-AU" sz="1800" spc="-1" strike="noStrike">
                <a:latin typeface="Arial"/>
              </a:rPr>
              <a:t>Seventh Outline Level</a:t>
            </a:r>
            <a:endParaRPr b="0" lang="en-AU"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Click to edit the title text format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2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bit.do/ML-Imaging-WS" TargetMode="External"/><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80000" cy="9187920"/>
          </a:xfrm>
          <a:prstGeom prst="rect">
            <a:avLst/>
          </a:prstGeom>
          <a:ln>
            <a:noFill/>
          </a:ln>
        </p:spPr>
      </p:pic>
      <p:sp>
        <p:nvSpPr>
          <p:cNvPr id="159" name="CustomShape 1"/>
          <p:cNvSpPr/>
          <p:nvPr/>
        </p:nvSpPr>
        <p:spPr>
          <a:xfrm>
            <a:off x="196920" y="1657440"/>
            <a:ext cx="7770240" cy="14677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8200" cy="2467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61600" cy="1580400"/>
          </a:xfrm>
          <a:prstGeom prst="rect">
            <a:avLst/>
          </a:prstGeom>
          <a:ln w="19080">
            <a:solidFill>
              <a:schemeClr val="bg2"/>
            </a:solidFill>
            <a:miter/>
          </a:ln>
        </p:spPr>
      </p:pic>
      <p:pic>
        <p:nvPicPr>
          <p:cNvPr id="162" name="Picture 6" descr=""/>
          <p:cNvPicPr/>
          <p:nvPr/>
        </p:nvPicPr>
        <p:blipFill>
          <a:blip r:embed="rId3"/>
          <a:stretch/>
        </p:blipFill>
        <p:spPr>
          <a:xfrm>
            <a:off x="7344000" y="648000"/>
            <a:ext cx="1598040" cy="1653480"/>
          </a:xfrm>
          <a:prstGeom prst="rect">
            <a:avLst/>
          </a:prstGeom>
          <a:ln w="19080">
            <a:solidFill>
              <a:schemeClr val="bg2"/>
            </a:solidFill>
            <a:miter/>
          </a:ln>
        </p:spPr>
      </p:pic>
      <p:sp>
        <p:nvSpPr>
          <p:cNvPr id="163" name="CustomShape 3"/>
          <p:cNvSpPr/>
          <p:nvPr/>
        </p:nvSpPr>
        <p:spPr>
          <a:xfrm>
            <a:off x="684360" y="2133720"/>
            <a:ext cx="7848000" cy="1750320"/>
          </a:xfrm>
          <a:prstGeom prst="rect">
            <a:avLst/>
          </a:prstGeom>
          <a:noFill/>
          <a:ln>
            <a:noFill/>
          </a:ln>
        </p:spPr>
        <p:style>
          <a:lnRef idx="0"/>
          <a:fillRef idx="0"/>
          <a:effectRef idx="0"/>
          <a:fontRef idx="minor"/>
        </p:style>
      </p:sp>
      <p:sp>
        <p:nvSpPr>
          <p:cNvPr id="164" name="CustomShape 4"/>
          <p:cNvSpPr/>
          <p:nvPr/>
        </p:nvSpPr>
        <p:spPr>
          <a:xfrm>
            <a:off x="340560" y="6539040"/>
            <a:ext cx="252360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5480" cy="1158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32000" y="139680"/>
            <a:ext cx="770220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Datsasets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60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2020</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503280" y="225360"/>
            <a:ext cx="8227440" cy="1142280"/>
          </a:xfrm>
          <a:prstGeom prst="rect">
            <a:avLst/>
          </a:prstGeom>
          <a:noFill/>
          <a:ln>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29" name="Picture 3" descr=""/>
          <p:cNvPicPr/>
          <p:nvPr/>
        </p:nvPicPr>
        <p:blipFill>
          <a:blip r:embed="rId1"/>
          <a:stretch/>
        </p:blipFill>
        <p:spPr>
          <a:xfrm>
            <a:off x="971640" y="2276640"/>
            <a:ext cx="2156760" cy="1437840"/>
          </a:xfrm>
          <a:prstGeom prst="rect">
            <a:avLst/>
          </a:prstGeom>
          <a:ln w="25560">
            <a:solidFill>
              <a:schemeClr val="bg2"/>
            </a:solidFill>
            <a:miter/>
          </a:ln>
        </p:spPr>
      </p:pic>
      <p:pic>
        <p:nvPicPr>
          <p:cNvPr id="230" name="Picture 4" descr=""/>
          <p:cNvPicPr/>
          <p:nvPr/>
        </p:nvPicPr>
        <p:blipFill>
          <a:blip r:embed="rId2"/>
          <a:stretch/>
        </p:blipFill>
        <p:spPr>
          <a:xfrm>
            <a:off x="3348000" y="2276640"/>
            <a:ext cx="2158560" cy="1437840"/>
          </a:xfrm>
          <a:prstGeom prst="rect">
            <a:avLst/>
          </a:prstGeom>
          <a:ln w="25560">
            <a:solidFill>
              <a:schemeClr val="bg2"/>
            </a:solidFill>
            <a:miter/>
          </a:ln>
        </p:spPr>
      </p:pic>
      <p:pic>
        <p:nvPicPr>
          <p:cNvPr id="231" name="Picture 5" descr=""/>
          <p:cNvPicPr/>
          <p:nvPr/>
        </p:nvPicPr>
        <p:blipFill>
          <a:blip r:embed="rId3"/>
          <a:stretch/>
        </p:blipFill>
        <p:spPr>
          <a:xfrm>
            <a:off x="6227640" y="3068640"/>
            <a:ext cx="1077480" cy="1077480"/>
          </a:xfrm>
          <a:prstGeom prst="rect">
            <a:avLst/>
          </a:prstGeom>
          <a:ln w="25560">
            <a:solidFill>
              <a:schemeClr val="bg2"/>
            </a:solidFill>
            <a:miter/>
          </a:ln>
        </p:spPr>
      </p:pic>
      <p:pic>
        <p:nvPicPr>
          <p:cNvPr id="232" name="Picture 6" descr=""/>
          <p:cNvPicPr/>
          <p:nvPr/>
        </p:nvPicPr>
        <p:blipFill>
          <a:blip r:embed="rId4"/>
          <a:stretch/>
        </p:blipFill>
        <p:spPr>
          <a:xfrm>
            <a:off x="7451640" y="1844640"/>
            <a:ext cx="1077480" cy="1077480"/>
          </a:xfrm>
          <a:prstGeom prst="rect">
            <a:avLst/>
          </a:prstGeom>
          <a:ln w="25560">
            <a:solidFill>
              <a:schemeClr val="bg2"/>
            </a:solidFill>
            <a:miter/>
          </a:ln>
        </p:spPr>
      </p:pic>
      <p:pic>
        <p:nvPicPr>
          <p:cNvPr id="233" name="Picture 7" descr=""/>
          <p:cNvPicPr/>
          <p:nvPr/>
        </p:nvPicPr>
        <p:blipFill>
          <a:blip r:embed="rId5"/>
          <a:stretch/>
        </p:blipFill>
        <p:spPr>
          <a:xfrm>
            <a:off x="7451640" y="3068640"/>
            <a:ext cx="1077480" cy="1077480"/>
          </a:xfrm>
          <a:prstGeom prst="rect">
            <a:avLst/>
          </a:prstGeom>
          <a:ln w="25560">
            <a:solidFill>
              <a:schemeClr val="bg2"/>
            </a:solidFill>
            <a:miter/>
          </a:ln>
        </p:spPr>
      </p:pic>
      <p:pic>
        <p:nvPicPr>
          <p:cNvPr id="234" name="Picture 8" descr=""/>
          <p:cNvPicPr/>
          <p:nvPr/>
        </p:nvPicPr>
        <p:blipFill>
          <a:blip r:embed="rId6"/>
          <a:stretch/>
        </p:blipFill>
        <p:spPr>
          <a:xfrm>
            <a:off x="6227640" y="1844640"/>
            <a:ext cx="1077480" cy="1077480"/>
          </a:xfrm>
          <a:prstGeom prst="rect">
            <a:avLst/>
          </a:prstGeom>
          <a:ln w="25560">
            <a:solidFill>
              <a:schemeClr val="bg2"/>
            </a:solidFill>
            <a:miter/>
          </a:ln>
        </p:spPr>
      </p:pic>
      <p:sp>
        <p:nvSpPr>
          <p:cNvPr id="235" name="CustomShape 2"/>
          <p:cNvSpPr/>
          <p:nvPr/>
        </p:nvSpPr>
        <p:spPr>
          <a:xfrm>
            <a:off x="6084720" y="1557360"/>
            <a:ext cx="2301480" cy="189000"/>
          </a:xfrm>
          <a:prstGeom prst="rect">
            <a:avLst/>
          </a:prstGeom>
          <a:noFill/>
          <a:ln>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36" name="CustomShape 3"/>
          <p:cNvSpPr/>
          <p:nvPr/>
        </p:nvSpPr>
        <p:spPr>
          <a:xfrm>
            <a:off x="828720" y="1916280"/>
            <a:ext cx="2661840" cy="189000"/>
          </a:xfrm>
          <a:prstGeom prst="rect">
            <a:avLst/>
          </a:prstGeom>
          <a:noFill/>
          <a:ln>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37" name="CustomShape 4"/>
          <p:cNvSpPr/>
          <p:nvPr/>
        </p:nvSpPr>
        <p:spPr>
          <a:xfrm>
            <a:off x="5724360" y="4819680"/>
            <a:ext cx="316656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38" name="CustomShape 5"/>
          <p:cNvSpPr/>
          <p:nvPr/>
        </p:nvSpPr>
        <p:spPr>
          <a:xfrm>
            <a:off x="6300720" y="5805360"/>
            <a:ext cx="233784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39" name="CustomShape 6"/>
          <p:cNvSpPr/>
          <p:nvPr/>
        </p:nvSpPr>
        <p:spPr>
          <a:xfrm>
            <a:off x="3851280" y="4869000"/>
            <a:ext cx="104256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40" name="CustomShape 7"/>
          <p:cNvSpPr/>
          <p:nvPr/>
        </p:nvSpPr>
        <p:spPr>
          <a:xfrm>
            <a:off x="1260360" y="4838760"/>
            <a:ext cx="165528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41" name="CustomShape 8"/>
          <p:cNvSpPr/>
          <p:nvPr/>
        </p:nvSpPr>
        <p:spPr>
          <a:xfrm>
            <a:off x="1187280" y="5580000"/>
            <a:ext cx="187092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42"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43"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44"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45"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46"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47"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48" name="CustomShape 15"/>
          <p:cNvSpPr/>
          <p:nvPr/>
        </p:nvSpPr>
        <p:spPr>
          <a:xfrm>
            <a:off x="826920" y="6496200"/>
            <a:ext cx="8314920" cy="180360"/>
          </a:xfrm>
          <a:prstGeom prst="rect">
            <a:avLst/>
          </a:prstGeom>
          <a:noFill/>
          <a:ln>
            <a:noFill/>
          </a:ln>
        </p:spPr>
        <p:style>
          <a:lnRef idx="0"/>
          <a:fillRef idx="0"/>
          <a:effectRef idx="0"/>
          <a:fontRef idx="minor"/>
        </p:style>
        <p:txBody>
          <a:bodyPr lIns="0" rIns="0" tIns="0" bIns="0">
            <a:spAutoFit/>
          </a:bodyPr>
          <a:p>
            <a:pPr marL="330120" indent="-32796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468360" y="237960"/>
            <a:ext cx="8218080" cy="1186920"/>
          </a:xfrm>
          <a:prstGeom prst="rect">
            <a:avLst/>
          </a:prstGeom>
          <a:noFill/>
          <a:ln>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50" name="Picture 3" descr=""/>
          <p:cNvPicPr/>
          <p:nvPr/>
        </p:nvPicPr>
        <p:blipFill>
          <a:blip r:embed="rId1"/>
          <a:stretch/>
        </p:blipFill>
        <p:spPr>
          <a:xfrm>
            <a:off x="5247360" y="1346400"/>
            <a:ext cx="1221840" cy="1221840"/>
          </a:xfrm>
          <a:prstGeom prst="rect">
            <a:avLst/>
          </a:prstGeom>
          <a:ln w="19080">
            <a:solidFill>
              <a:schemeClr val="bg2"/>
            </a:solidFill>
            <a:miter/>
          </a:ln>
        </p:spPr>
      </p:pic>
      <p:pic>
        <p:nvPicPr>
          <p:cNvPr id="251" name="Picture 4" descr=""/>
          <p:cNvPicPr/>
          <p:nvPr/>
        </p:nvPicPr>
        <p:blipFill>
          <a:blip r:embed="rId2"/>
          <a:stretch/>
        </p:blipFill>
        <p:spPr>
          <a:xfrm>
            <a:off x="3805920" y="1346400"/>
            <a:ext cx="1221840" cy="1221840"/>
          </a:xfrm>
          <a:prstGeom prst="rect">
            <a:avLst/>
          </a:prstGeom>
          <a:ln w="19080">
            <a:solidFill>
              <a:schemeClr val="bg2"/>
            </a:solidFill>
            <a:miter/>
          </a:ln>
        </p:spPr>
      </p:pic>
      <p:pic>
        <p:nvPicPr>
          <p:cNvPr id="252" name="Picture 5" descr=""/>
          <p:cNvPicPr/>
          <p:nvPr/>
        </p:nvPicPr>
        <p:blipFill>
          <a:blip r:embed="rId3"/>
          <a:stretch/>
        </p:blipFill>
        <p:spPr>
          <a:xfrm>
            <a:off x="3805920" y="2930760"/>
            <a:ext cx="1221840" cy="1221840"/>
          </a:xfrm>
          <a:prstGeom prst="rect">
            <a:avLst/>
          </a:prstGeom>
          <a:ln w="19080">
            <a:solidFill>
              <a:schemeClr val="bg2"/>
            </a:solidFill>
            <a:miter/>
          </a:ln>
        </p:spPr>
      </p:pic>
      <p:pic>
        <p:nvPicPr>
          <p:cNvPr id="253" name="Picture 6" descr=""/>
          <p:cNvPicPr/>
          <p:nvPr/>
        </p:nvPicPr>
        <p:blipFill>
          <a:blip r:embed="rId4"/>
          <a:stretch/>
        </p:blipFill>
        <p:spPr>
          <a:xfrm>
            <a:off x="2365920" y="1346400"/>
            <a:ext cx="1221840" cy="1221840"/>
          </a:xfrm>
          <a:prstGeom prst="rect">
            <a:avLst/>
          </a:prstGeom>
          <a:ln w="19080">
            <a:solidFill>
              <a:schemeClr val="bg2"/>
            </a:solidFill>
            <a:miter/>
          </a:ln>
        </p:spPr>
      </p:pic>
      <p:pic>
        <p:nvPicPr>
          <p:cNvPr id="254" name="Picture 7" descr=""/>
          <p:cNvPicPr/>
          <p:nvPr/>
        </p:nvPicPr>
        <p:blipFill>
          <a:blip r:embed="rId5"/>
          <a:stretch/>
        </p:blipFill>
        <p:spPr>
          <a:xfrm>
            <a:off x="5247360" y="2930760"/>
            <a:ext cx="1221840" cy="1221840"/>
          </a:xfrm>
          <a:prstGeom prst="rect">
            <a:avLst/>
          </a:prstGeom>
          <a:ln w="19080">
            <a:solidFill>
              <a:schemeClr val="bg2"/>
            </a:solidFill>
            <a:miter/>
          </a:ln>
        </p:spPr>
      </p:pic>
      <p:pic>
        <p:nvPicPr>
          <p:cNvPr id="255" name="Picture 8" descr=""/>
          <p:cNvPicPr/>
          <p:nvPr/>
        </p:nvPicPr>
        <p:blipFill>
          <a:blip r:embed="rId6"/>
          <a:stretch/>
        </p:blipFill>
        <p:spPr>
          <a:xfrm>
            <a:off x="926280" y="2930760"/>
            <a:ext cx="1221840" cy="1221840"/>
          </a:xfrm>
          <a:prstGeom prst="rect">
            <a:avLst/>
          </a:prstGeom>
          <a:ln w="19080">
            <a:solidFill>
              <a:schemeClr val="bg2"/>
            </a:solidFill>
            <a:miter/>
          </a:ln>
        </p:spPr>
      </p:pic>
      <p:pic>
        <p:nvPicPr>
          <p:cNvPr id="256" name="Picture 9" descr=""/>
          <p:cNvPicPr/>
          <p:nvPr/>
        </p:nvPicPr>
        <p:blipFill>
          <a:blip r:embed="rId7"/>
          <a:stretch/>
        </p:blipFill>
        <p:spPr>
          <a:xfrm>
            <a:off x="2365920" y="2930760"/>
            <a:ext cx="1221840" cy="1221840"/>
          </a:xfrm>
          <a:prstGeom prst="rect">
            <a:avLst/>
          </a:prstGeom>
          <a:ln w="19080">
            <a:solidFill>
              <a:schemeClr val="bg2"/>
            </a:solidFill>
            <a:miter/>
          </a:ln>
        </p:spPr>
      </p:pic>
      <p:pic>
        <p:nvPicPr>
          <p:cNvPr id="257" name="Picture 10" descr=""/>
          <p:cNvPicPr/>
          <p:nvPr/>
        </p:nvPicPr>
        <p:blipFill>
          <a:blip r:embed="rId8"/>
          <a:stretch/>
        </p:blipFill>
        <p:spPr>
          <a:xfrm>
            <a:off x="926280" y="1337040"/>
            <a:ext cx="1221840" cy="1221840"/>
          </a:xfrm>
          <a:prstGeom prst="rect">
            <a:avLst/>
          </a:prstGeom>
          <a:ln w="19080">
            <a:solidFill>
              <a:schemeClr val="bg2"/>
            </a:solidFill>
            <a:miter/>
          </a:ln>
        </p:spPr>
      </p:pic>
      <p:sp>
        <p:nvSpPr>
          <p:cNvPr id="258" name="CustomShape 2"/>
          <p:cNvSpPr/>
          <p:nvPr/>
        </p:nvSpPr>
        <p:spPr>
          <a:xfrm>
            <a:off x="854640" y="4226400"/>
            <a:ext cx="111708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59" name="CustomShape 3"/>
          <p:cNvSpPr/>
          <p:nvPr/>
        </p:nvSpPr>
        <p:spPr>
          <a:xfrm>
            <a:off x="5103000" y="2642040"/>
            <a:ext cx="13424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60" name="CustomShape 4"/>
          <p:cNvSpPr/>
          <p:nvPr/>
        </p:nvSpPr>
        <p:spPr>
          <a:xfrm>
            <a:off x="5103000" y="4226400"/>
            <a:ext cx="6537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61" name="CustomShape 5"/>
          <p:cNvSpPr/>
          <p:nvPr/>
        </p:nvSpPr>
        <p:spPr>
          <a:xfrm>
            <a:off x="3665880" y="2642040"/>
            <a:ext cx="109872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62" name="CustomShape 6"/>
          <p:cNvSpPr/>
          <p:nvPr/>
        </p:nvSpPr>
        <p:spPr>
          <a:xfrm>
            <a:off x="2223000" y="2642040"/>
            <a:ext cx="4845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63" name="CustomShape 7"/>
          <p:cNvSpPr/>
          <p:nvPr/>
        </p:nvSpPr>
        <p:spPr>
          <a:xfrm>
            <a:off x="3663000" y="4226400"/>
            <a:ext cx="11505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64" name="CustomShape 8"/>
          <p:cNvSpPr/>
          <p:nvPr/>
        </p:nvSpPr>
        <p:spPr>
          <a:xfrm>
            <a:off x="781920" y="2642040"/>
            <a:ext cx="116100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65" name="CustomShape 9"/>
          <p:cNvSpPr/>
          <p:nvPr/>
        </p:nvSpPr>
        <p:spPr>
          <a:xfrm>
            <a:off x="2223000" y="4226400"/>
            <a:ext cx="46152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66" name="Picture 19" descr=""/>
          <p:cNvPicPr/>
          <p:nvPr/>
        </p:nvPicPr>
        <p:blipFill>
          <a:blip r:embed="rId9"/>
          <a:stretch/>
        </p:blipFill>
        <p:spPr>
          <a:xfrm>
            <a:off x="6687360" y="1346400"/>
            <a:ext cx="1223280" cy="1223280"/>
          </a:xfrm>
          <a:prstGeom prst="rect">
            <a:avLst/>
          </a:prstGeom>
          <a:ln w="19080">
            <a:solidFill>
              <a:schemeClr val="bg2"/>
            </a:solidFill>
            <a:miter/>
          </a:ln>
        </p:spPr>
      </p:pic>
      <p:sp>
        <p:nvSpPr>
          <p:cNvPr id="267" name="CustomShape 10"/>
          <p:cNvSpPr/>
          <p:nvPr/>
        </p:nvSpPr>
        <p:spPr>
          <a:xfrm>
            <a:off x="6541920" y="2642040"/>
            <a:ext cx="9140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68" name="Picture 21" descr=""/>
          <p:cNvPicPr/>
          <p:nvPr/>
        </p:nvPicPr>
        <p:blipFill>
          <a:blip r:embed="rId10"/>
          <a:stretch/>
        </p:blipFill>
        <p:spPr>
          <a:xfrm>
            <a:off x="6687360" y="2930760"/>
            <a:ext cx="1221840" cy="1221840"/>
          </a:xfrm>
          <a:prstGeom prst="rect">
            <a:avLst/>
          </a:prstGeom>
          <a:ln w="19080">
            <a:solidFill>
              <a:schemeClr val="bg2"/>
            </a:solidFill>
            <a:miter/>
          </a:ln>
        </p:spPr>
      </p:pic>
      <p:sp>
        <p:nvSpPr>
          <p:cNvPr id="269" name="CustomShape 11"/>
          <p:cNvSpPr/>
          <p:nvPr/>
        </p:nvSpPr>
        <p:spPr>
          <a:xfrm>
            <a:off x="6614280" y="4226400"/>
            <a:ext cx="12524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70" name="CustomShape 12"/>
          <p:cNvSpPr/>
          <p:nvPr/>
        </p:nvSpPr>
        <p:spPr>
          <a:xfrm>
            <a:off x="468360" y="6381360"/>
            <a:ext cx="8062200" cy="367200"/>
          </a:xfrm>
          <a:prstGeom prst="rect">
            <a:avLst/>
          </a:prstGeom>
          <a:noFill/>
          <a:ln>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71" name="CustomShape 13"/>
          <p:cNvSpPr/>
          <p:nvPr/>
        </p:nvSpPr>
        <p:spPr>
          <a:xfrm>
            <a:off x="731520" y="4480560"/>
            <a:ext cx="8135280" cy="1653480"/>
          </a:xfrm>
          <a:prstGeom prst="rect">
            <a:avLst/>
          </a:prstGeom>
          <a:noFill/>
          <a:ln>
            <a:noFill/>
          </a:ln>
        </p:spPr>
        <p:style>
          <a:lnRef idx="0"/>
          <a:fillRef idx="0"/>
          <a:effectRef idx="0"/>
          <a:fontRef idx="minor"/>
        </p:style>
        <p:txBody>
          <a:bodyPr lIns="90000" rIns="90000" tIns="46800" bIns="46800">
            <a:noAutofit/>
          </a:bodyPr>
          <a:p>
            <a:pPr marL="316080" indent="-3139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39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39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392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Picture 15" descr=""/>
          <p:cNvPicPr/>
          <p:nvPr/>
        </p:nvPicPr>
        <p:blipFill>
          <a:blip r:embed="rId1"/>
          <a:srcRect l="1098" t="0" r="49792" b="0"/>
          <a:stretch/>
        </p:blipFill>
        <p:spPr>
          <a:xfrm rot="13323000">
            <a:off x="519120" y="4017960"/>
            <a:ext cx="1864800" cy="2044080"/>
          </a:xfrm>
          <a:prstGeom prst="rect">
            <a:avLst/>
          </a:prstGeom>
          <a:ln>
            <a:noFill/>
          </a:ln>
        </p:spPr>
      </p:pic>
      <p:pic>
        <p:nvPicPr>
          <p:cNvPr id="273" name="Picture 2" descr=""/>
          <p:cNvPicPr/>
          <p:nvPr/>
        </p:nvPicPr>
        <p:blipFill>
          <a:blip r:embed="rId2"/>
          <a:srcRect l="11922" t="22804" r="51634" b="21767"/>
          <a:stretch/>
        </p:blipFill>
        <p:spPr>
          <a:xfrm rot="12940200">
            <a:off x="492480" y="804960"/>
            <a:ext cx="2034720" cy="1478880"/>
          </a:xfrm>
          <a:prstGeom prst="rect">
            <a:avLst/>
          </a:prstGeom>
          <a:ln>
            <a:noFill/>
          </a:ln>
        </p:spPr>
      </p:pic>
      <p:pic>
        <p:nvPicPr>
          <p:cNvPr id="274" name="Picture 14" descr=""/>
          <p:cNvPicPr/>
          <p:nvPr/>
        </p:nvPicPr>
        <p:blipFill>
          <a:blip r:embed="rId3"/>
          <a:srcRect l="10229" t="15754" r="52275" b="13037"/>
          <a:stretch/>
        </p:blipFill>
        <p:spPr>
          <a:xfrm rot="17864400">
            <a:off x="541800" y="2102040"/>
            <a:ext cx="1753560" cy="2252160"/>
          </a:xfrm>
          <a:prstGeom prst="rect">
            <a:avLst/>
          </a:prstGeom>
          <a:ln>
            <a:noFill/>
          </a:ln>
        </p:spPr>
      </p:pic>
      <p:sp>
        <p:nvSpPr>
          <p:cNvPr id="275" name="CustomShape 1"/>
          <p:cNvSpPr/>
          <p:nvPr/>
        </p:nvSpPr>
        <p:spPr>
          <a:xfrm>
            <a:off x="2755800" y="4529160"/>
            <a:ext cx="347760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76" name="CustomShape 2"/>
          <p:cNvSpPr/>
          <p:nvPr/>
        </p:nvSpPr>
        <p:spPr>
          <a:xfrm>
            <a:off x="2698920" y="2943360"/>
            <a:ext cx="347760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77" name="CustomShape 3"/>
          <p:cNvSpPr/>
          <p:nvPr/>
        </p:nvSpPr>
        <p:spPr>
          <a:xfrm>
            <a:off x="2755800" y="1224000"/>
            <a:ext cx="271728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78" name="CustomShape 4"/>
          <p:cNvSpPr/>
          <p:nvPr/>
        </p:nvSpPr>
        <p:spPr>
          <a:xfrm>
            <a:off x="395280" y="8100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79" name="CustomShape 5"/>
          <p:cNvSpPr/>
          <p:nvPr/>
        </p:nvSpPr>
        <p:spPr>
          <a:xfrm>
            <a:off x="5528160" y="988920"/>
            <a:ext cx="330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80" name="CustomShape 6"/>
          <p:cNvSpPr/>
          <p:nvPr/>
        </p:nvSpPr>
        <p:spPr>
          <a:xfrm>
            <a:off x="5673600" y="1343160"/>
            <a:ext cx="2949120" cy="2535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81" name="CustomShape 7"/>
          <p:cNvSpPr/>
          <p:nvPr/>
        </p:nvSpPr>
        <p:spPr>
          <a:xfrm>
            <a:off x="5629680" y="4149720"/>
            <a:ext cx="28908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95%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82" name="Picture 5" descr=""/>
          <p:cNvPicPr/>
          <p:nvPr/>
        </p:nvPicPr>
        <p:blipFill>
          <a:blip r:embed="rId4"/>
          <a:stretch/>
        </p:blipFill>
        <p:spPr>
          <a:xfrm>
            <a:off x="5675400" y="4994280"/>
            <a:ext cx="2656800" cy="17694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503280" y="288936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85" name="CustomShape 2"/>
          <p:cNvSpPr/>
          <p:nvPr/>
        </p:nvSpPr>
        <p:spPr>
          <a:xfrm>
            <a:off x="457200" y="1125360"/>
            <a:ext cx="8227440" cy="4998600"/>
          </a:xfrm>
          <a:prstGeom prst="rect">
            <a:avLst/>
          </a:prstGeom>
          <a:noFill/>
          <a:ln>
            <a:noFill/>
          </a:ln>
        </p:spPr>
        <p:style>
          <a:lnRef idx="0"/>
          <a:fillRef idx="0"/>
          <a:effectRef idx="0"/>
          <a:fontRef idx="minor"/>
        </p:style>
        <p:txBody>
          <a:bodyPr lIns="90000" rIns="90000" tIns="45000" bIns="45000">
            <a:noAutofit/>
          </a:bodyPr>
          <a:p>
            <a:pPr marL="343080" indent="-34092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4092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4092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40920">
              <a:lnSpc>
                <a:spcPct val="100000"/>
              </a:lnSpc>
              <a:spcBef>
                <a:spcPts val="479"/>
              </a:spcBef>
              <a:tabLst>
                <a:tab algn="l" pos="0"/>
              </a:tabLst>
            </a:pPr>
            <a:endParaRPr b="0" lang="en-AU" sz="2400" spc="-1" strike="noStrike">
              <a:latin typeface="Arial"/>
            </a:endParaRPr>
          </a:p>
          <a:p>
            <a:pPr marL="343080" indent="-34092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4092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4092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86" name="Picture 1" descr=""/>
          <p:cNvPicPr/>
          <p:nvPr/>
        </p:nvPicPr>
        <p:blipFill>
          <a:blip r:embed="rId1"/>
          <a:stretch/>
        </p:blipFill>
        <p:spPr>
          <a:xfrm>
            <a:off x="755640" y="3895560"/>
            <a:ext cx="2445840" cy="2445840"/>
          </a:xfrm>
          <a:prstGeom prst="rect">
            <a:avLst/>
          </a:prstGeom>
          <a:ln>
            <a:noFill/>
          </a:ln>
        </p:spPr>
      </p:pic>
      <p:pic>
        <p:nvPicPr>
          <p:cNvPr id="287" name="Picture 2" descr=""/>
          <p:cNvPicPr/>
          <p:nvPr/>
        </p:nvPicPr>
        <p:blipFill>
          <a:blip r:embed="rId2"/>
          <a:stretch/>
        </p:blipFill>
        <p:spPr>
          <a:xfrm>
            <a:off x="4284720" y="3895560"/>
            <a:ext cx="2445840" cy="2445840"/>
          </a:xfrm>
          <a:prstGeom prst="rect">
            <a:avLst/>
          </a:prstGeom>
          <a:ln>
            <a:noFill/>
          </a:ln>
        </p:spPr>
      </p:pic>
      <p:sp>
        <p:nvSpPr>
          <p:cNvPr id="288" name="CustomShape 3"/>
          <p:cNvSpPr/>
          <p:nvPr/>
        </p:nvSpPr>
        <p:spPr>
          <a:xfrm>
            <a:off x="6953040" y="4433760"/>
            <a:ext cx="201744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289" name="CustomShape 4"/>
          <p:cNvSpPr/>
          <p:nvPr/>
        </p:nvSpPr>
        <p:spPr>
          <a:xfrm>
            <a:off x="731520" y="6561000"/>
            <a:ext cx="3337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291" name="Picture 3" descr=""/>
          <p:cNvPicPr/>
          <p:nvPr/>
        </p:nvPicPr>
        <p:blipFill>
          <a:blip r:embed="rId1"/>
          <a:stretch/>
        </p:blipFill>
        <p:spPr>
          <a:xfrm>
            <a:off x="611280" y="2467080"/>
            <a:ext cx="2520360" cy="2517120"/>
          </a:xfrm>
          <a:prstGeom prst="rect">
            <a:avLst/>
          </a:prstGeom>
          <a:ln>
            <a:noFill/>
          </a:ln>
        </p:spPr>
      </p:pic>
      <p:pic>
        <p:nvPicPr>
          <p:cNvPr id="292" name="Picture 4" descr=""/>
          <p:cNvPicPr/>
          <p:nvPr/>
        </p:nvPicPr>
        <p:blipFill>
          <a:blip r:embed="rId2"/>
          <a:stretch/>
        </p:blipFill>
        <p:spPr>
          <a:xfrm>
            <a:off x="4935600" y="2089080"/>
            <a:ext cx="2841120" cy="2841120"/>
          </a:xfrm>
          <a:prstGeom prst="rect">
            <a:avLst/>
          </a:prstGeom>
          <a:ln>
            <a:noFill/>
          </a:ln>
        </p:spPr>
      </p:pic>
      <p:sp>
        <p:nvSpPr>
          <p:cNvPr id="293" name="CustomShape 2"/>
          <p:cNvSpPr/>
          <p:nvPr/>
        </p:nvSpPr>
        <p:spPr>
          <a:xfrm>
            <a:off x="2973240" y="3325680"/>
            <a:ext cx="28411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294" name="CustomShape 3"/>
          <p:cNvSpPr/>
          <p:nvPr/>
        </p:nvSpPr>
        <p:spPr>
          <a:xfrm>
            <a:off x="1873080" y="3510000"/>
            <a:ext cx="107748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295" name="CustomShape 4"/>
          <p:cNvSpPr/>
          <p:nvPr/>
        </p:nvSpPr>
        <p:spPr>
          <a:xfrm>
            <a:off x="5276880" y="3514680"/>
            <a:ext cx="107892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296" name="CustomShape 5"/>
          <p:cNvSpPr/>
          <p:nvPr/>
        </p:nvSpPr>
        <p:spPr>
          <a:xfrm>
            <a:off x="2176200" y="4143240"/>
            <a:ext cx="120528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297" name="CustomShape 6"/>
          <p:cNvSpPr/>
          <p:nvPr/>
        </p:nvSpPr>
        <p:spPr>
          <a:xfrm>
            <a:off x="5197320" y="4143240"/>
            <a:ext cx="12376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298" name="CustomShape 7"/>
          <p:cNvSpPr/>
          <p:nvPr/>
        </p:nvSpPr>
        <p:spPr>
          <a:xfrm>
            <a:off x="457200" y="1125360"/>
            <a:ext cx="8468640" cy="1688400"/>
          </a:xfrm>
          <a:prstGeom prst="rect">
            <a:avLst/>
          </a:prstGeom>
          <a:noFill/>
          <a:ln>
            <a:noFill/>
          </a:ln>
        </p:spPr>
        <p:style>
          <a:lnRef idx="0"/>
          <a:fillRef idx="0"/>
          <a:effectRef idx="0"/>
          <a:fontRef idx="minor"/>
        </p:style>
        <p:txBody>
          <a:bodyPr lIns="90000" rIns="90000" tIns="45000" bIns="45000">
            <a:noAutofit/>
          </a:bodyPr>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00" name="CustomShape 2"/>
          <p:cNvSpPr/>
          <p:nvPr/>
        </p:nvSpPr>
        <p:spPr>
          <a:xfrm>
            <a:off x="457200" y="1051200"/>
            <a:ext cx="8227440" cy="5614560"/>
          </a:xfrm>
          <a:prstGeom prst="rect">
            <a:avLst/>
          </a:prstGeom>
          <a:noFill/>
          <a:ln>
            <a:noFill/>
          </a:ln>
        </p:spPr>
        <p:style>
          <a:lnRef idx="0"/>
          <a:fillRef idx="0"/>
          <a:effectRef idx="0"/>
          <a:fontRef idx="minor"/>
        </p:style>
        <p:txBody>
          <a:bodyPr lIns="90000" rIns="90000" tIns="45000" bIns="45000">
            <a:noAutofit/>
          </a:bodyPr>
          <a:p>
            <a:pPr marL="343080" indent="-34092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4092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4092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4092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4092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4092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01" name="Picture 2" descr="Chart, box and whisker chart&#10;&#10;Description automatically generated"/>
          <p:cNvPicPr/>
          <p:nvPr/>
        </p:nvPicPr>
        <p:blipFill>
          <a:blip r:embed="rId2"/>
          <a:stretch/>
        </p:blipFill>
        <p:spPr>
          <a:xfrm>
            <a:off x="1532520" y="2107440"/>
            <a:ext cx="4901400" cy="3259440"/>
          </a:xfrm>
          <a:prstGeom prst="rect">
            <a:avLst/>
          </a:prstGeom>
          <a:ln>
            <a:noFill/>
          </a:ln>
        </p:spPr>
      </p:pic>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300">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00">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00">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Content Placeholder 3" descr=""/>
          <p:cNvPicPr/>
          <p:nvPr/>
        </p:nvPicPr>
        <p:blipFill>
          <a:blip r:embed="rId1"/>
          <a:stretch/>
        </p:blipFill>
        <p:spPr>
          <a:xfrm>
            <a:off x="0" y="0"/>
            <a:ext cx="10119600" cy="6855840"/>
          </a:xfrm>
          <a:prstGeom prst="rect">
            <a:avLst/>
          </a:prstGeom>
          <a:ln>
            <a:noFill/>
          </a:ln>
        </p:spPr>
      </p:pic>
      <p:sp>
        <p:nvSpPr>
          <p:cNvPr id="303"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04" name="CustomShape 2"/>
          <p:cNvSpPr/>
          <p:nvPr/>
        </p:nvSpPr>
        <p:spPr>
          <a:xfrm>
            <a:off x="4867560" y="1143000"/>
            <a:ext cx="48214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Will generated up to 7 TB of image 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06" name="Content Placeholder 3" descr=""/>
          <p:cNvPicPr/>
          <p:nvPr/>
        </p:nvPicPr>
        <p:blipFill>
          <a:blip r:embed="rId1"/>
          <a:stretch/>
        </p:blipFill>
        <p:spPr>
          <a:xfrm>
            <a:off x="4608360" y="1251000"/>
            <a:ext cx="3490200" cy="3490200"/>
          </a:xfrm>
          <a:prstGeom prst="rect">
            <a:avLst/>
          </a:prstGeom>
          <a:ln>
            <a:noFill/>
          </a:ln>
        </p:spPr>
      </p:pic>
      <p:pic>
        <p:nvPicPr>
          <p:cNvPr id="307" name="Picture 4" descr=""/>
          <p:cNvPicPr/>
          <p:nvPr/>
        </p:nvPicPr>
        <p:blipFill>
          <a:blip r:embed="rId2"/>
          <a:stretch/>
        </p:blipFill>
        <p:spPr>
          <a:xfrm>
            <a:off x="792000" y="1251000"/>
            <a:ext cx="3490200" cy="3490200"/>
          </a:xfrm>
          <a:prstGeom prst="rect">
            <a:avLst/>
          </a:prstGeom>
          <a:ln>
            <a:noFill/>
          </a:ln>
        </p:spPr>
      </p:pic>
      <p:sp>
        <p:nvSpPr>
          <p:cNvPr id="308" name="CustomShape 2"/>
          <p:cNvSpPr/>
          <p:nvPr/>
        </p:nvSpPr>
        <p:spPr>
          <a:xfrm>
            <a:off x="800280" y="4943520"/>
            <a:ext cx="3733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09" name="CustomShape 3"/>
          <p:cNvSpPr/>
          <p:nvPr/>
        </p:nvSpPr>
        <p:spPr>
          <a:xfrm>
            <a:off x="4608360" y="4951440"/>
            <a:ext cx="43174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1193760" y="2585160"/>
            <a:ext cx="6984360" cy="1051920"/>
          </a:xfrm>
          <a:prstGeom prst="rect">
            <a:avLst/>
          </a:prstGeom>
          <a:noFill/>
          <a:ln>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69" name="CustomShape 2"/>
          <p:cNvSpPr/>
          <p:nvPr/>
        </p:nvSpPr>
        <p:spPr>
          <a:xfrm>
            <a:off x="395280" y="1125360"/>
            <a:ext cx="8289360" cy="5541480"/>
          </a:xfrm>
          <a:prstGeom prst="rect">
            <a:avLst/>
          </a:prstGeom>
          <a:noFill/>
          <a:ln>
            <a:noFill/>
          </a:ln>
        </p:spPr>
        <p:style>
          <a:lnRef idx="0"/>
          <a:fillRef idx="0"/>
          <a:effectRef idx="0"/>
          <a:fontRef idx="minor"/>
        </p:style>
        <p:txBody>
          <a:bodyPr lIns="90000" rIns="90000" tIns="45000" bIns="45000">
            <a:noAutofit/>
          </a:bodyPr>
          <a:p>
            <a:pPr marL="343080" indent="-3409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409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a:t>
            </a:r>
            <a:endParaRPr b="0" lang="en-AU" sz="2000" spc="-1" strike="noStrike">
              <a:latin typeface="Arial"/>
            </a:endParaRPr>
          </a:p>
          <a:p>
            <a:pPr lvl="1" marL="743040" indent="-2836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409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36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36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36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36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409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36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36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36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12" name="CustomShape 2"/>
          <p:cNvSpPr/>
          <p:nvPr/>
        </p:nvSpPr>
        <p:spPr>
          <a:xfrm>
            <a:off x="457200" y="1125360"/>
            <a:ext cx="8227440" cy="4998600"/>
          </a:xfrm>
          <a:prstGeom prst="rect">
            <a:avLst/>
          </a:prstGeom>
          <a:noFill/>
          <a:ln>
            <a:noFill/>
          </a:ln>
        </p:spPr>
        <p:style>
          <a:lnRef idx="0"/>
          <a:fillRef idx="0"/>
          <a:effectRef idx="0"/>
          <a:fontRef idx="minor"/>
        </p:style>
        <p:txBody>
          <a:bodyPr lIns="90000" rIns="90000" tIns="45000" bIns="45000">
            <a:noAutofit/>
          </a:bodyPr>
          <a:p>
            <a:pPr marL="343080" indent="-34092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12">
                                            <p:txEl>
                                              <p:pRg st="2" end="2"/>
                                            </p:txEl>
                                          </p:spTgt>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312">
                                            <p:txEl>
                                              <p:pRg st="3" end="3"/>
                                            </p:txEl>
                                          </p:spTgt>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14" name="Content Placeholder 4" descr=""/>
          <p:cNvPicPr/>
          <p:nvPr/>
        </p:nvPicPr>
        <p:blipFill>
          <a:blip r:embed="rId1"/>
          <a:stretch/>
        </p:blipFill>
        <p:spPr>
          <a:xfrm>
            <a:off x="457200" y="1728720"/>
            <a:ext cx="8227440" cy="3791880"/>
          </a:xfrm>
          <a:prstGeom prst="rect">
            <a:avLst/>
          </a:prstGeom>
          <a:ln>
            <a:noFill/>
          </a:ln>
        </p:spPr>
      </p:pic>
      <p:sp>
        <p:nvSpPr>
          <p:cNvPr id="315" name="CustomShape 2"/>
          <p:cNvSpPr/>
          <p:nvPr/>
        </p:nvSpPr>
        <p:spPr>
          <a:xfrm>
            <a:off x="3816360" y="6345360"/>
            <a:ext cx="681948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58920" y="17002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17" name="Picture 3" descr=""/>
          <p:cNvPicPr/>
          <p:nvPr/>
        </p:nvPicPr>
        <p:blipFill>
          <a:blip r:embed="rId1"/>
          <a:stretch/>
        </p:blipFill>
        <p:spPr>
          <a:xfrm>
            <a:off x="2879640" y="2708280"/>
            <a:ext cx="3202920" cy="3202920"/>
          </a:xfrm>
          <a:prstGeom prst="rect">
            <a:avLst/>
          </a:prstGeom>
          <a:ln>
            <a:noFill/>
          </a:ln>
        </p:spPr>
      </p:pic>
      <p:sp>
        <p:nvSpPr>
          <p:cNvPr id="318" name="CustomShape 2"/>
          <p:cNvSpPr/>
          <p:nvPr/>
        </p:nvSpPr>
        <p:spPr>
          <a:xfrm>
            <a:off x="4367160" y="6416640"/>
            <a:ext cx="4518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503280" y="1305000"/>
            <a:ext cx="8227440" cy="24822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21" name="CustomShape 2"/>
          <p:cNvSpPr/>
          <p:nvPr/>
        </p:nvSpPr>
        <p:spPr>
          <a:xfrm>
            <a:off x="250920" y="1314360"/>
            <a:ext cx="8227440" cy="4998600"/>
          </a:xfrm>
          <a:prstGeom prst="rect">
            <a:avLst/>
          </a:prstGeom>
          <a:noFill/>
          <a:ln>
            <a:noFill/>
          </a:ln>
        </p:spPr>
        <p:style>
          <a:lnRef idx="0"/>
          <a:fillRef idx="0"/>
          <a:effectRef idx="0"/>
          <a:fontRef idx="minor"/>
        </p:style>
        <p:txBody>
          <a:bodyPr lIns="90000" rIns="90000" tIns="45000" bIns="45000">
            <a:noAutofit/>
          </a:bodyPr>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22" name="Picture 3" descr=""/>
          <p:cNvPicPr/>
          <p:nvPr/>
        </p:nvPicPr>
        <p:blipFill>
          <a:blip r:embed="rId1"/>
          <a:stretch/>
        </p:blipFill>
        <p:spPr>
          <a:xfrm>
            <a:off x="6408720" y="3789360"/>
            <a:ext cx="2572920" cy="25236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24" name="CustomShape 2"/>
          <p:cNvSpPr/>
          <p:nvPr/>
        </p:nvSpPr>
        <p:spPr>
          <a:xfrm flipH="1">
            <a:off x="789840" y="1125360"/>
            <a:ext cx="77385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25" name="Picture 4" descr=""/>
          <p:cNvPicPr/>
          <p:nvPr/>
        </p:nvPicPr>
        <p:blipFill>
          <a:blip r:embed="rId1"/>
          <a:stretch/>
        </p:blipFill>
        <p:spPr>
          <a:xfrm>
            <a:off x="1943280" y="2023920"/>
            <a:ext cx="4917600" cy="4085640"/>
          </a:xfrm>
          <a:prstGeom prst="rect">
            <a:avLst/>
          </a:prstGeom>
          <a:ln>
            <a:noFill/>
          </a:ln>
        </p:spPr>
      </p:pic>
      <p:sp>
        <p:nvSpPr>
          <p:cNvPr id="326" name="CustomShape 3"/>
          <p:cNvSpPr/>
          <p:nvPr/>
        </p:nvSpPr>
        <p:spPr>
          <a:xfrm>
            <a:off x="281520" y="2243160"/>
            <a:ext cx="133020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27" name="CustomShape 4"/>
          <p:cNvSpPr/>
          <p:nvPr/>
        </p:nvSpPr>
        <p:spPr>
          <a:xfrm>
            <a:off x="7296480" y="4013280"/>
            <a:ext cx="172800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28" name="CustomShape 5"/>
          <p:cNvSpPr/>
          <p:nvPr/>
        </p:nvSpPr>
        <p:spPr>
          <a:xfrm>
            <a:off x="1584360" y="2503440"/>
            <a:ext cx="318600" cy="8517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29" name="CustomShape 6"/>
          <p:cNvSpPr/>
          <p:nvPr/>
        </p:nvSpPr>
        <p:spPr>
          <a:xfrm>
            <a:off x="62280" y="2771640"/>
            <a:ext cx="158004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30" name="CustomShape 7"/>
          <p:cNvSpPr/>
          <p:nvPr/>
        </p:nvSpPr>
        <p:spPr>
          <a:xfrm>
            <a:off x="1476360" y="3105000"/>
            <a:ext cx="426600" cy="3931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1" name="CustomShape 8"/>
          <p:cNvSpPr/>
          <p:nvPr/>
        </p:nvSpPr>
        <p:spPr>
          <a:xfrm>
            <a:off x="153720" y="3427560"/>
            <a:ext cx="139896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32" name="CustomShape 9"/>
          <p:cNvSpPr/>
          <p:nvPr/>
        </p:nvSpPr>
        <p:spPr>
          <a:xfrm>
            <a:off x="6902280" y="3508200"/>
            <a:ext cx="48456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33" name="CustomShape 10"/>
          <p:cNvSpPr/>
          <p:nvPr/>
        </p:nvSpPr>
        <p:spPr>
          <a:xfrm>
            <a:off x="990720" y="3611520"/>
            <a:ext cx="912240" cy="439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4" name="CustomShape 11"/>
          <p:cNvSpPr/>
          <p:nvPr/>
        </p:nvSpPr>
        <p:spPr>
          <a:xfrm>
            <a:off x="80640" y="4181400"/>
            <a:ext cx="165960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35" name="CustomShape 12"/>
          <p:cNvSpPr/>
          <p:nvPr/>
        </p:nvSpPr>
        <p:spPr>
          <a:xfrm>
            <a:off x="1187280" y="4581360"/>
            <a:ext cx="715320" cy="1836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6" name="CustomShape 13"/>
          <p:cNvSpPr/>
          <p:nvPr/>
        </p:nvSpPr>
        <p:spPr>
          <a:xfrm>
            <a:off x="104400" y="5211720"/>
            <a:ext cx="1825560" cy="1063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37" name="CustomShape 14"/>
          <p:cNvSpPr/>
          <p:nvPr/>
        </p:nvSpPr>
        <p:spPr>
          <a:xfrm flipV="1">
            <a:off x="1150920" y="4939560"/>
            <a:ext cx="752040" cy="5011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8" name="CustomShape 15"/>
          <p:cNvSpPr/>
          <p:nvPr/>
        </p:nvSpPr>
        <p:spPr>
          <a:xfrm>
            <a:off x="4859280" y="6289560"/>
            <a:ext cx="43189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39" name="CustomShape 16"/>
          <p:cNvSpPr/>
          <p:nvPr/>
        </p:nvSpPr>
        <p:spPr>
          <a:xfrm>
            <a:off x="388800" y="6491160"/>
            <a:ext cx="403020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41" name="Picture 2" descr=""/>
          <p:cNvPicPr/>
          <p:nvPr/>
        </p:nvPicPr>
        <p:blipFill>
          <a:blip r:embed="rId1"/>
          <a:stretch/>
        </p:blipFill>
        <p:spPr>
          <a:xfrm>
            <a:off x="4578480" y="1160640"/>
            <a:ext cx="3549240" cy="1113840"/>
          </a:xfrm>
          <a:prstGeom prst="rect">
            <a:avLst/>
          </a:prstGeom>
          <a:ln>
            <a:noFill/>
          </a:ln>
        </p:spPr>
      </p:pic>
      <p:sp>
        <p:nvSpPr>
          <p:cNvPr id="342" name="CustomShape 2"/>
          <p:cNvSpPr/>
          <p:nvPr/>
        </p:nvSpPr>
        <p:spPr>
          <a:xfrm>
            <a:off x="630360" y="1531800"/>
            <a:ext cx="36651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43" name="CustomShape 3"/>
          <p:cNvSpPr/>
          <p:nvPr/>
        </p:nvSpPr>
        <p:spPr>
          <a:xfrm rot="16200000">
            <a:off x="4338000" y="1576080"/>
            <a:ext cx="11502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4" name="CustomShape 4"/>
          <p:cNvSpPr/>
          <p:nvPr/>
        </p:nvSpPr>
        <p:spPr>
          <a:xfrm>
            <a:off x="4510800" y="2708280"/>
            <a:ext cx="1662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45" name="CustomShape 5"/>
          <p:cNvSpPr/>
          <p:nvPr/>
        </p:nvSpPr>
        <p:spPr>
          <a:xfrm>
            <a:off x="686880" y="3392640"/>
            <a:ext cx="8369640" cy="3107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47" name="Picture 2" descr=""/>
          <p:cNvPicPr/>
          <p:nvPr/>
        </p:nvPicPr>
        <p:blipFill>
          <a:blip r:embed="rId1"/>
          <a:stretch/>
        </p:blipFill>
        <p:spPr>
          <a:xfrm>
            <a:off x="4032360" y="1665360"/>
            <a:ext cx="4493520" cy="3714120"/>
          </a:xfrm>
          <a:prstGeom prst="rect">
            <a:avLst/>
          </a:prstGeom>
          <a:ln>
            <a:noFill/>
          </a:ln>
        </p:spPr>
      </p:pic>
      <p:sp>
        <p:nvSpPr>
          <p:cNvPr id="348" name="CustomShape 2"/>
          <p:cNvSpPr/>
          <p:nvPr/>
        </p:nvSpPr>
        <p:spPr>
          <a:xfrm>
            <a:off x="457200" y="1341360"/>
            <a:ext cx="3465000" cy="4753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49" name="CustomShape 3"/>
          <p:cNvSpPr/>
          <p:nvPr/>
        </p:nvSpPr>
        <p:spPr>
          <a:xfrm>
            <a:off x="3743280" y="2313000"/>
            <a:ext cx="1510560" cy="3931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51" name="CustomShape 2"/>
          <p:cNvSpPr/>
          <p:nvPr/>
        </p:nvSpPr>
        <p:spPr>
          <a:xfrm>
            <a:off x="100440" y="1371600"/>
            <a:ext cx="3465000" cy="5301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52" name="Picture 341" descr=""/>
          <p:cNvPicPr/>
          <p:nvPr/>
        </p:nvPicPr>
        <p:blipFill>
          <a:blip r:embed="rId1"/>
          <a:stretch/>
        </p:blipFill>
        <p:spPr>
          <a:xfrm>
            <a:off x="3648600" y="1326240"/>
            <a:ext cx="5400360" cy="3610800"/>
          </a:xfrm>
          <a:prstGeom prst="rect">
            <a:avLst/>
          </a:prstGeom>
          <a:ln>
            <a:noFill/>
          </a:ln>
        </p:spPr>
      </p:pic>
      <p:sp>
        <p:nvSpPr>
          <p:cNvPr id="353" name="CustomShape 3"/>
          <p:cNvSpPr/>
          <p:nvPr/>
        </p:nvSpPr>
        <p:spPr>
          <a:xfrm flipV="1">
            <a:off x="2834640" y="2833200"/>
            <a:ext cx="1188000" cy="12794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54" name="CustomShape 4"/>
          <p:cNvSpPr/>
          <p:nvPr/>
        </p:nvSpPr>
        <p:spPr>
          <a:xfrm flipV="1">
            <a:off x="3291840" y="3748320"/>
            <a:ext cx="822240" cy="1370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55" name="CustomShape 5"/>
          <p:cNvSpPr/>
          <p:nvPr/>
        </p:nvSpPr>
        <p:spPr>
          <a:xfrm>
            <a:off x="4297680" y="5359680"/>
            <a:ext cx="42055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57" name="Picture 2" descr=""/>
          <p:cNvPicPr/>
          <p:nvPr/>
        </p:nvPicPr>
        <p:blipFill>
          <a:blip r:embed="rId1"/>
          <a:stretch/>
        </p:blipFill>
        <p:spPr>
          <a:xfrm>
            <a:off x="6708600" y="981000"/>
            <a:ext cx="2136240" cy="2136240"/>
          </a:xfrm>
          <a:prstGeom prst="rect">
            <a:avLst/>
          </a:prstGeom>
          <a:ln>
            <a:noFill/>
          </a:ln>
        </p:spPr>
      </p:pic>
      <p:pic>
        <p:nvPicPr>
          <p:cNvPr id="358" name="Picture 3" descr=""/>
          <p:cNvPicPr/>
          <p:nvPr/>
        </p:nvPicPr>
        <p:blipFill>
          <a:blip r:embed="rId2"/>
          <a:stretch/>
        </p:blipFill>
        <p:spPr>
          <a:xfrm>
            <a:off x="6702480" y="3191040"/>
            <a:ext cx="2136240" cy="2137680"/>
          </a:xfrm>
          <a:prstGeom prst="rect">
            <a:avLst/>
          </a:prstGeom>
          <a:ln>
            <a:noFill/>
          </a:ln>
        </p:spPr>
      </p:pic>
      <p:sp>
        <p:nvSpPr>
          <p:cNvPr id="359" name="CustomShape 2"/>
          <p:cNvSpPr/>
          <p:nvPr/>
        </p:nvSpPr>
        <p:spPr>
          <a:xfrm>
            <a:off x="383040" y="1052640"/>
            <a:ext cx="6318360" cy="4204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71" name="CustomShape 2"/>
          <p:cNvSpPr/>
          <p:nvPr/>
        </p:nvSpPr>
        <p:spPr>
          <a:xfrm>
            <a:off x="457200" y="1125360"/>
            <a:ext cx="8227440" cy="4998600"/>
          </a:xfrm>
          <a:prstGeom prst="rect">
            <a:avLst/>
          </a:prstGeom>
          <a:noFill/>
          <a:ln>
            <a:noFill/>
          </a:ln>
        </p:spPr>
        <p:style>
          <a:lnRef idx="0"/>
          <a:fillRef idx="0"/>
          <a:effectRef idx="0"/>
          <a:fontRef idx="minor"/>
        </p:style>
        <p:txBody>
          <a:bodyPr lIns="90000" rIns="90000" tIns="45000" bIns="45000">
            <a:noAutofit/>
          </a:bodyPr>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503280" y="1700280"/>
            <a:ext cx="8227440" cy="24822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
        <p:nvSpPr>
          <p:cNvPr id="361" name="CustomShape 2"/>
          <p:cNvSpPr/>
          <p:nvPr/>
        </p:nvSpPr>
        <p:spPr>
          <a:xfrm>
            <a:off x="2161080" y="5005800"/>
            <a:ext cx="5142600" cy="638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000000"/>
                </a:solidFill>
                <a:latin typeface="Arial"/>
                <a:ea typeface="DejaVu Sans"/>
              </a:rPr>
              <a:t>Datasets and slides: </a:t>
            </a:r>
            <a:r>
              <a:rPr b="0" lang="en-AU" sz="1800" spc="-1" strike="noStrike" u="sng">
                <a:solidFill>
                  <a:srgbClr val="009999"/>
                </a:solidFill>
                <a:uFillTx/>
                <a:latin typeface="Arial"/>
                <a:ea typeface="DejaVu Sans"/>
                <a:hlinkClick r:id="rId1"/>
              </a:rPr>
              <a:t>http://bit.do/ML-Imaging-WS</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63" name="Picture 3" descr=""/>
          <p:cNvPicPr/>
          <p:nvPr/>
        </p:nvPicPr>
        <p:blipFill>
          <a:blip r:embed="rId1"/>
          <a:stretch/>
        </p:blipFill>
        <p:spPr>
          <a:xfrm>
            <a:off x="6048360" y="1706400"/>
            <a:ext cx="2742480" cy="2744280"/>
          </a:xfrm>
          <a:prstGeom prst="rect">
            <a:avLst/>
          </a:prstGeom>
          <a:ln>
            <a:noFill/>
          </a:ln>
        </p:spPr>
      </p:pic>
      <p:sp>
        <p:nvSpPr>
          <p:cNvPr id="364" name="CustomShape 2"/>
          <p:cNvSpPr/>
          <p:nvPr/>
        </p:nvSpPr>
        <p:spPr>
          <a:xfrm>
            <a:off x="5403960" y="6532560"/>
            <a:ext cx="403020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65" name="CustomShape 3"/>
          <p:cNvSpPr/>
          <p:nvPr/>
        </p:nvSpPr>
        <p:spPr>
          <a:xfrm>
            <a:off x="179280" y="1130400"/>
            <a:ext cx="5795280" cy="557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66" name="CustomShape 4"/>
          <p:cNvSpPr/>
          <p:nvPr/>
        </p:nvSpPr>
        <p:spPr>
          <a:xfrm>
            <a:off x="6066000" y="1009800"/>
            <a:ext cx="161712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67" name="CustomShape 5"/>
          <p:cNvSpPr/>
          <p:nvPr/>
        </p:nvSpPr>
        <p:spPr>
          <a:xfrm>
            <a:off x="7020000" y="1298520"/>
            <a:ext cx="115020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68" name="CustomShape 6"/>
          <p:cNvSpPr/>
          <p:nvPr/>
        </p:nvSpPr>
        <p:spPr>
          <a:xfrm>
            <a:off x="8028000" y="888840"/>
            <a:ext cx="140292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69" name="CustomShape 7"/>
          <p:cNvSpPr/>
          <p:nvPr/>
        </p:nvSpPr>
        <p:spPr>
          <a:xfrm flipH="1">
            <a:off x="8494200" y="1195560"/>
            <a:ext cx="105840" cy="624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0" name="CustomShape 8"/>
          <p:cNvSpPr/>
          <p:nvPr/>
        </p:nvSpPr>
        <p:spPr>
          <a:xfrm flipH="1">
            <a:off x="7054200" y="1606680"/>
            <a:ext cx="682200" cy="10281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1" name="CustomShape 9"/>
          <p:cNvSpPr/>
          <p:nvPr/>
        </p:nvSpPr>
        <p:spPr>
          <a:xfrm>
            <a:off x="6624720" y="1298520"/>
            <a:ext cx="240840" cy="11566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2" name="CustomShape 10"/>
          <p:cNvSpPr/>
          <p:nvPr/>
        </p:nvSpPr>
        <p:spPr>
          <a:xfrm flipH="1" flipV="1">
            <a:off x="7682760" y="4039560"/>
            <a:ext cx="229680" cy="5724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3" name="CustomShape 11"/>
          <p:cNvSpPr/>
          <p:nvPr/>
        </p:nvSpPr>
        <p:spPr>
          <a:xfrm>
            <a:off x="7687800" y="4657680"/>
            <a:ext cx="60480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74" name="CustomShape 12"/>
          <p:cNvSpPr/>
          <p:nvPr/>
        </p:nvSpPr>
        <p:spPr>
          <a:xfrm flipH="1">
            <a:off x="6082560" y="4716360"/>
            <a:ext cx="157896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75" name="CustomShape 13"/>
          <p:cNvSpPr/>
          <p:nvPr/>
        </p:nvSpPr>
        <p:spPr>
          <a:xfrm flipV="1">
            <a:off x="6443640" y="3963240"/>
            <a:ext cx="269280" cy="8438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77" name="CustomShape 2"/>
          <p:cNvSpPr/>
          <p:nvPr/>
        </p:nvSpPr>
        <p:spPr>
          <a:xfrm>
            <a:off x="287280" y="1268280"/>
            <a:ext cx="6057360" cy="639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78" name="Picture 3" descr=""/>
          <p:cNvPicPr/>
          <p:nvPr/>
        </p:nvPicPr>
        <p:blipFill>
          <a:blip r:embed="rId1"/>
          <a:stretch/>
        </p:blipFill>
        <p:spPr>
          <a:xfrm>
            <a:off x="6275520" y="1184400"/>
            <a:ext cx="2579040" cy="2642760"/>
          </a:xfrm>
          <a:prstGeom prst="rect">
            <a:avLst/>
          </a:prstGeom>
          <a:ln>
            <a:noFill/>
          </a:ln>
        </p:spPr>
      </p:pic>
      <p:pic>
        <p:nvPicPr>
          <p:cNvPr id="379" name="Picture 4" descr=""/>
          <p:cNvPicPr/>
          <p:nvPr/>
        </p:nvPicPr>
        <p:blipFill>
          <a:blip r:embed="rId2"/>
          <a:stretch/>
        </p:blipFill>
        <p:spPr>
          <a:xfrm>
            <a:off x="6275520" y="3933720"/>
            <a:ext cx="2579040" cy="26568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81" name="Picture 1" descr=""/>
          <p:cNvPicPr/>
          <p:nvPr/>
        </p:nvPicPr>
        <p:blipFill>
          <a:blip r:embed="rId1"/>
          <a:stretch/>
        </p:blipFill>
        <p:spPr>
          <a:xfrm>
            <a:off x="611280" y="1052640"/>
            <a:ext cx="2086920" cy="5495400"/>
          </a:xfrm>
          <a:prstGeom prst="rect">
            <a:avLst/>
          </a:prstGeom>
          <a:ln>
            <a:noFill/>
          </a:ln>
        </p:spPr>
      </p:pic>
      <p:sp>
        <p:nvSpPr>
          <p:cNvPr id="382" name="CustomShape 2"/>
          <p:cNvSpPr/>
          <p:nvPr/>
        </p:nvSpPr>
        <p:spPr>
          <a:xfrm>
            <a:off x="2951280" y="981000"/>
            <a:ext cx="5625360" cy="5301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450720" y="8100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84" name="CustomShape 2"/>
          <p:cNvSpPr/>
          <p:nvPr/>
        </p:nvSpPr>
        <p:spPr>
          <a:xfrm>
            <a:off x="533520" y="858960"/>
            <a:ext cx="8537040" cy="5850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Arial"/>
                <a:ea typeface="DejaVu Sans"/>
              </a:rPr>
              <a:t>In Settings, select only Mean statistics,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Arial"/>
                <a:ea typeface="DejaVu Sans"/>
              </a:rPr>
              <a:t>In Setting,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368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85" name="Picture 2" descr=""/>
          <p:cNvPicPr/>
          <p:nvPr/>
        </p:nvPicPr>
        <p:blipFill>
          <a:blip r:embed="rId1"/>
          <a:stretch/>
        </p:blipFill>
        <p:spPr>
          <a:xfrm>
            <a:off x="6516720" y="858960"/>
            <a:ext cx="2418840" cy="24188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87" name="CustomShape 2"/>
          <p:cNvSpPr/>
          <p:nvPr/>
        </p:nvSpPr>
        <p:spPr>
          <a:xfrm>
            <a:off x="503280" y="1057320"/>
            <a:ext cx="7954560" cy="557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88" name="CustomShape 3"/>
          <p:cNvSpPr/>
          <p:nvPr/>
        </p:nvSpPr>
        <p:spPr>
          <a:xfrm>
            <a:off x="5041800" y="2975040"/>
            <a:ext cx="213840" cy="21528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89" name="CustomShape 4"/>
          <p:cNvSpPr/>
          <p:nvPr/>
        </p:nvSpPr>
        <p:spPr>
          <a:xfrm>
            <a:off x="6645240" y="3192480"/>
            <a:ext cx="213840" cy="21384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0" name="CustomShape 5"/>
          <p:cNvSpPr/>
          <p:nvPr/>
        </p:nvSpPr>
        <p:spPr>
          <a:xfrm>
            <a:off x="6265800" y="2692440"/>
            <a:ext cx="213840" cy="21384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1" name="CustomShape 6"/>
          <p:cNvSpPr/>
          <p:nvPr/>
        </p:nvSpPr>
        <p:spPr>
          <a:xfrm>
            <a:off x="5907240" y="3943440"/>
            <a:ext cx="213840" cy="21384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2" name="CustomShape 7"/>
          <p:cNvSpPr/>
          <p:nvPr/>
        </p:nvSpPr>
        <p:spPr>
          <a:xfrm>
            <a:off x="4929120" y="4487760"/>
            <a:ext cx="213840" cy="21384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3" name="CustomShape 8"/>
          <p:cNvSpPr/>
          <p:nvPr/>
        </p:nvSpPr>
        <p:spPr>
          <a:xfrm>
            <a:off x="6710400" y="4159080"/>
            <a:ext cx="213840" cy="21384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4" name="CustomShape 9"/>
          <p:cNvSpPr/>
          <p:nvPr/>
        </p:nvSpPr>
        <p:spPr>
          <a:xfrm>
            <a:off x="5864400" y="3346560"/>
            <a:ext cx="213840" cy="21384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5" name="CustomShape 10"/>
          <p:cNvSpPr/>
          <p:nvPr/>
        </p:nvSpPr>
        <p:spPr>
          <a:xfrm>
            <a:off x="8066160" y="3551400"/>
            <a:ext cx="213840" cy="21384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6" name="CustomShape 11"/>
          <p:cNvSpPr/>
          <p:nvPr/>
        </p:nvSpPr>
        <p:spPr>
          <a:xfrm>
            <a:off x="5815080" y="1989000"/>
            <a:ext cx="213840" cy="21384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7" name="CustomShape 12"/>
          <p:cNvSpPr/>
          <p:nvPr/>
        </p:nvSpPr>
        <p:spPr>
          <a:xfrm>
            <a:off x="5214960" y="3701880"/>
            <a:ext cx="213840" cy="21384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8"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399" name="CustomShape 14"/>
          <p:cNvSpPr/>
          <p:nvPr/>
        </p:nvSpPr>
        <p:spPr>
          <a:xfrm>
            <a:off x="4492800" y="2336760"/>
            <a:ext cx="3546000" cy="294264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01" name="CustomShape 2"/>
          <p:cNvSpPr/>
          <p:nvPr/>
        </p:nvSpPr>
        <p:spPr>
          <a:xfrm>
            <a:off x="250920" y="1413000"/>
            <a:ext cx="5182560" cy="4478760"/>
          </a:xfrm>
          <a:prstGeom prst="rect">
            <a:avLst/>
          </a:prstGeom>
          <a:noFill/>
          <a:ln>
            <a:noFill/>
          </a:ln>
        </p:spPr>
        <p:style>
          <a:lnRef idx="0"/>
          <a:fillRef idx="0"/>
          <a:effectRef idx="0"/>
          <a:fontRef idx="minor"/>
        </p:style>
        <p:txBody>
          <a:bodyPr lIns="90000" rIns="90000" tIns="45000" bIns="45000">
            <a:spAutoFit/>
          </a:bodyPr>
          <a:p>
            <a:pPr marL="343080" indent="-34092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4092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4092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marL="343080" indent="-340920">
              <a:lnSpc>
                <a:spcPct val="100000"/>
              </a:lnSpc>
              <a:buClr>
                <a:srgbClr val="000000"/>
              </a:buClr>
              <a:buFont typeface="StarSymbol"/>
              <a:buAutoNum type="alphaLcParenR"/>
            </a:pPr>
            <a:r>
              <a:rPr b="0" lang="en-US" sz="1800" spc="-1" strike="noStrike">
                <a:solidFill>
                  <a:srgbClr val="000000"/>
                </a:solidFill>
                <a:latin typeface="Arial"/>
                <a:ea typeface="DejaVu Sans"/>
              </a:rPr>
              <a:t>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02" name="Picture 4" descr=""/>
          <p:cNvPicPr/>
          <p:nvPr/>
        </p:nvPicPr>
        <p:blipFill>
          <a:blip r:embed="rId1"/>
          <a:stretch/>
        </p:blipFill>
        <p:spPr>
          <a:xfrm>
            <a:off x="5435640" y="1413000"/>
            <a:ext cx="3569760" cy="3490200"/>
          </a:xfrm>
          <a:prstGeom prst="rect">
            <a:avLst/>
          </a:prstGeom>
          <a:ln>
            <a:noFill/>
          </a:ln>
        </p:spPr>
      </p:pic>
      <p:sp>
        <p:nvSpPr>
          <p:cNvPr id="403" name="CustomShape 3"/>
          <p:cNvSpPr/>
          <p:nvPr/>
        </p:nvSpPr>
        <p:spPr>
          <a:xfrm>
            <a:off x="250920" y="5401800"/>
            <a:ext cx="8754480" cy="118656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05" name="CustomShape 2"/>
          <p:cNvSpPr/>
          <p:nvPr/>
        </p:nvSpPr>
        <p:spPr>
          <a:xfrm>
            <a:off x="755640" y="1125360"/>
            <a:ext cx="6477840" cy="4478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06" name="Picture 2" descr=""/>
          <p:cNvPicPr/>
          <p:nvPr/>
        </p:nvPicPr>
        <p:blipFill>
          <a:blip r:embed="rId1"/>
          <a:stretch/>
        </p:blipFill>
        <p:spPr>
          <a:xfrm>
            <a:off x="7236000" y="1160640"/>
            <a:ext cx="1790280" cy="520632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08" name="CustomShape 2"/>
          <p:cNvSpPr/>
          <p:nvPr/>
        </p:nvSpPr>
        <p:spPr>
          <a:xfrm>
            <a:off x="457200" y="944640"/>
            <a:ext cx="8278200" cy="612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4092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503280" y="1305000"/>
            <a:ext cx="8227440" cy="24822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7440" cy="588096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4092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11" name="CustomShape 2"/>
          <p:cNvSpPr/>
          <p:nvPr/>
        </p:nvSpPr>
        <p:spPr>
          <a:xfrm>
            <a:off x="457200" y="1125360"/>
            <a:ext cx="8227440" cy="49986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1044720" y="2602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13" name="CustomShape 2"/>
          <p:cNvSpPr/>
          <p:nvPr/>
        </p:nvSpPr>
        <p:spPr>
          <a:xfrm>
            <a:off x="250920" y="974880"/>
            <a:ext cx="8289360" cy="639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14" name="Picture 4" descr=""/>
          <p:cNvPicPr/>
          <p:nvPr/>
        </p:nvPicPr>
        <p:blipFill>
          <a:blip r:embed="rId1"/>
          <a:stretch/>
        </p:blipFill>
        <p:spPr>
          <a:xfrm>
            <a:off x="5867280" y="152280"/>
            <a:ext cx="3158640" cy="248220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16" name="CustomShape 2"/>
          <p:cNvSpPr/>
          <p:nvPr/>
        </p:nvSpPr>
        <p:spPr>
          <a:xfrm>
            <a:off x="457200" y="1009800"/>
            <a:ext cx="8227440" cy="4998600"/>
          </a:xfrm>
          <a:prstGeom prst="rect">
            <a:avLst/>
          </a:prstGeom>
          <a:noFill/>
          <a:ln>
            <a:noFill/>
          </a:ln>
        </p:spPr>
        <p:style>
          <a:lnRef idx="0"/>
          <a:fillRef idx="0"/>
          <a:effectRef idx="0"/>
          <a:fontRef idx="minor"/>
        </p:style>
        <p:txBody>
          <a:bodyPr lIns="90000" rIns="90000" tIns="45000" bIns="45000">
            <a:noAutofit/>
          </a:bodyPr>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4092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4092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4092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18" name="CustomShape 2"/>
          <p:cNvSpPr/>
          <p:nvPr/>
        </p:nvSpPr>
        <p:spPr>
          <a:xfrm>
            <a:off x="457200" y="1009800"/>
            <a:ext cx="8227440" cy="49986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36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4640" cy="5614560"/>
          </a:xfrm>
          <a:prstGeom prst="rect">
            <a:avLst/>
          </a:prstGeom>
          <a:noFill/>
          <a:ln>
            <a:noFill/>
          </a:ln>
        </p:spPr>
        <p:style>
          <a:lnRef idx="0"/>
          <a:fillRef idx="0"/>
          <a:effectRef idx="0"/>
          <a:fontRef idx="minor"/>
        </p:style>
        <p:txBody>
          <a:bodyPr lIns="90000" rIns="90000" tIns="45000" bIns="45000">
            <a:noAutofit/>
          </a:bodyPr>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8760" y="2276640"/>
            <a:ext cx="69120" cy="6912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4760" y="2492280"/>
            <a:ext cx="69120" cy="6912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41120" y="2565360"/>
            <a:ext cx="69120" cy="6912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9120" y="2852640"/>
            <a:ext cx="69120" cy="6912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21840" y="3141720"/>
            <a:ext cx="69120" cy="6912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7120" y="2781360"/>
            <a:ext cx="69120" cy="6912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5840" y="2781360"/>
            <a:ext cx="69120" cy="6912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9480" y="3068640"/>
            <a:ext cx="69120" cy="6912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61480" y="2060640"/>
            <a:ext cx="69120" cy="6912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6200" y="3141720"/>
            <a:ext cx="69120" cy="6912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5120" y="3429000"/>
            <a:ext cx="69120" cy="6912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201480" y="1989000"/>
            <a:ext cx="69120" cy="6912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7120" y="3573360"/>
            <a:ext cx="69120" cy="6912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82200" y="2205000"/>
            <a:ext cx="69120" cy="6912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6200" y="2060640"/>
            <a:ext cx="69120" cy="6912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9840" y="2276640"/>
            <a:ext cx="69120" cy="6912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3480" y="1844640"/>
            <a:ext cx="69120" cy="6912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9840" y="1844640"/>
            <a:ext cx="69120" cy="6912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90560" y="2492280"/>
            <a:ext cx="69120" cy="6912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7120" y="2205000"/>
            <a:ext cx="69120" cy="6912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30200" y="2637000"/>
            <a:ext cx="69120" cy="6912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8560" y="2924280"/>
            <a:ext cx="69120" cy="6912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7840" y="2997360"/>
            <a:ext cx="69120" cy="6912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4560" y="3141720"/>
            <a:ext cx="69120" cy="6912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3840" y="2637000"/>
            <a:ext cx="69120" cy="6912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nodeType="clickEffect" fill="hold">
                      <p:stCondLst>
                        <p:cond delay="indefinite"/>
                      </p:stCondLst>
                      <p:childTnLst>
                        <p:par>
                          <p:cTn id="28" nodeType="withEffect"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nodeType="clickEffect" fill="hold">
                      <p:stCondLst>
                        <p:cond delay="indefinite"/>
                      </p:stCondLst>
                      <p:childTnLst>
                        <p:par>
                          <p:cTn id="32" nodeType="withEffect"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nodeType="clickEffect" fill="hold">
                      <p:stCondLst>
                        <p:cond delay="indefinite"/>
                      </p:stCondLst>
                      <p:childTnLst>
                        <p:par>
                          <p:cTn id="36" nodeType="withEffect"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nodeType="clickEffect" fill="hold">
                      <p:stCondLst>
                        <p:cond delay="indefinite"/>
                      </p:stCondLst>
                      <p:childTnLst>
                        <p:par>
                          <p:cTn id="42" nodeType="withEffect"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nodeType="clickEffect" fill="hold">
                      <p:stCondLst>
                        <p:cond delay="indefinite"/>
                      </p:stCondLst>
                      <p:childTnLst>
                        <p:par>
                          <p:cTn id="46" nodeType="withEffect"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04"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05" name="CustomShape 2"/>
          <p:cNvSpPr/>
          <p:nvPr/>
        </p:nvSpPr>
        <p:spPr>
          <a:xfrm>
            <a:off x="457200" y="1125360"/>
            <a:ext cx="8227440" cy="4998600"/>
          </a:xfrm>
          <a:prstGeom prst="rect">
            <a:avLst/>
          </a:prstGeom>
          <a:noFill/>
          <a:ln>
            <a:noFill/>
          </a:ln>
        </p:spPr>
        <p:style>
          <a:lnRef idx="0"/>
          <a:fillRef idx="0"/>
          <a:effectRef idx="0"/>
          <a:fontRef idx="minor"/>
        </p:style>
      </p:sp>
      <p:sp>
        <p:nvSpPr>
          <p:cNvPr id="206" name="CustomShape 3"/>
          <p:cNvSpPr/>
          <p:nvPr/>
        </p:nvSpPr>
        <p:spPr>
          <a:xfrm>
            <a:off x="660240" y="929520"/>
            <a:ext cx="3572280" cy="4998600"/>
          </a:xfrm>
          <a:prstGeom prst="rect">
            <a:avLst/>
          </a:prstGeom>
          <a:noFill/>
          <a:ln>
            <a:noFill/>
          </a:ln>
        </p:spPr>
        <p:style>
          <a:lnRef idx="0"/>
          <a:fillRef idx="0"/>
          <a:effectRef idx="0"/>
          <a:fontRef idx="minor"/>
        </p:style>
        <p:txBody>
          <a:bodyPr lIns="90000" rIns="90000" tIns="45000" bIns="45000">
            <a:noAutofit/>
          </a:bodyPr>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07" name="CustomShape 4"/>
          <p:cNvSpPr/>
          <p:nvPr/>
        </p:nvSpPr>
        <p:spPr>
          <a:xfrm>
            <a:off x="4866840" y="929520"/>
            <a:ext cx="3572280" cy="4998600"/>
          </a:xfrm>
          <a:prstGeom prst="rect">
            <a:avLst/>
          </a:prstGeom>
          <a:noFill/>
          <a:ln>
            <a:noFill/>
          </a:ln>
        </p:spPr>
        <p:style>
          <a:lnRef idx="0"/>
          <a:fillRef idx="0"/>
          <a:effectRef idx="0"/>
          <a:fontRef idx="minor"/>
        </p:style>
        <p:txBody>
          <a:bodyPr lIns="90000" rIns="90000" tIns="45000" bIns="45000">
            <a:noAutofit/>
          </a:bodyPr>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409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08" name="Picture 2" descr=""/>
          <p:cNvPicPr/>
          <p:nvPr/>
        </p:nvPicPr>
        <p:blipFill>
          <a:blip r:embed="rId1"/>
          <a:stretch/>
        </p:blipFill>
        <p:spPr>
          <a:xfrm>
            <a:off x="1082160" y="1414080"/>
            <a:ext cx="2242800" cy="1897200"/>
          </a:xfrm>
          <a:prstGeom prst="rect">
            <a:avLst/>
          </a:prstGeom>
          <a:ln>
            <a:noFill/>
          </a:ln>
        </p:spPr>
      </p:pic>
      <p:sp>
        <p:nvSpPr>
          <p:cNvPr id="209" name="CustomShape 5"/>
          <p:cNvSpPr/>
          <p:nvPr/>
        </p:nvSpPr>
        <p:spPr>
          <a:xfrm>
            <a:off x="965880" y="3386160"/>
            <a:ext cx="25052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10" name="Picture 7" descr="A picture containing chart&#10;&#10;Description automatically generated"/>
          <p:cNvPicPr/>
          <p:nvPr/>
        </p:nvPicPr>
        <p:blipFill>
          <a:blip r:embed="rId2"/>
          <a:stretch/>
        </p:blipFill>
        <p:spPr>
          <a:xfrm>
            <a:off x="1094400" y="4346280"/>
            <a:ext cx="2242800" cy="1897200"/>
          </a:xfrm>
          <a:prstGeom prst="rect">
            <a:avLst/>
          </a:prstGeom>
          <a:ln>
            <a:noFill/>
          </a:ln>
        </p:spPr>
      </p:pic>
      <p:sp>
        <p:nvSpPr>
          <p:cNvPr id="211" name="CustomShape 6"/>
          <p:cNvSpPr/>
          <p:nvPr/>
        </p:nvSpPr>
        <p:spPr>
          <a:xfrm>
            <a:off x="5195160" y="3386160"/>
            <a:ext cx="386856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12" name="CustomShape 7"/>
          <p:cNvSpPr/>
          <p:nvPr/>
        </p:nvSpPr>
        <p:spPr>
          <a:xfrm>
            <a:off x="997560" y="6213960"/>
            <a:ext cx="386856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13" name="Picture 10" descr="A picture containing text, colorful, bird, yellow&#10;&#10;Description automatically generated"/>
          <p:cNvPicPr/>
          <p:nvPr/>
        </p:nvPicPr>
        <p:blipFill>
          <a:blip r:embed="rId3"/>
          <a:stretch/>
        </p:blipFill>
        <p:spPr>
          <a:xfrm>
            <a:off x="5303880" y="1400400"/>
            <a:ext cx="2242800" cy="1897200"/>
          </a:xfrm>
          <a:prstGeom prst="rect">
            <a:avLst/>
          </a:prstGeom>
          <a:ln>
            <a:noFill/>
          </a:ln>
        </p:spPr>
      </p:pic>
      <p:sp>
        <p:nvSpPr>
          <p:cNvPr id="214" name="CustomShape 8"/>
          <p:cNvSpPr/>
          <p:nvPr/>
        </p:nvSpPr>
        <p:spPr>
          <a:xfrm>
            <a:off x="5195160" y="6213960"/>
            <a:ext cx="386856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15" name="Picture 13" descr="A picture containing silhouette, outdoor object&#10;&#10;Description automatically generated"/>
          <p:cNvPicPr/>
          <p:nvPr/>
        </p:nvPicPr>
        <p:blipFill>
          <a:blip r:embed="rId4"/>
          <a:stretch/>
        </p:blipFill>
        <p:spPr>
          <a:xfrm>
            <a:off x="5301000" y="4340160"/>
            <a:ext cx="2161080" cy="18280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58920" y="284796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95280" y="155736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18" name="Picture 4" descr=""/>
          <p:cNvPicPr/>
          <p:nvPr/>
        </p:nvPicPr>
        <p:blipFill>
          <a:blip r:embed="rId1"/>
          <a:stretch/>
        </p:blipFill>
        <p:spPr>
          <a:xfrm>
            <a:off x="395280" y="3068640"/>
            <a:ext cx="1366200" cy="1366200"/>
          </a:xfrm>
          <a:prstGeom prst="rect">
            <a:avLst/>
          </a:prstGeom>
          <a:ln w="25560">
            <a:solidFill>
              <a:schemeClr val="bg2"/>
            </a:solidFill>
            <a:miter/>
          </a:ln>
        </p:spPr>
      </p:pic>
      <p:sp>
        <p:nvSpPr>
          <p:cNvPr id="219" name="CustomShape 2"/>
          <p:cNvSpPr/>
          <p:nvPr/>
        </p:nvSpPr>
        <p:spPr>
          <a:xfrm>
            <a:off x="1835280" y="3645000"/>
            <a:ext cx="593280" cy="196560"/>
          </a:xfrm>
          <a:prstGeom prst="rect">
            <a:avLst/>
          </a:prstGeom>
          <a:noFill/>
          <a:ln>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20" name="CustomShape 3"/>
          <p:cNvSpPr/>
          <p:nvPr/>
        </p:nvSpPr>
        <p:spPr>
          <a:xfrm>
            <a:off x="2124000" y="3141720"/>
            <a:ext cx="5039640" cy="1366200"/>
          </a:xfrm>
          <a:prstGeom prst="rect">
            <a:avLst/>
          </a:prstGeom>
          <a:noFill/>
          <a:ln>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21" name="CustomShape 4"/>
          <p:cNvSpPr/>
          <p:nvPr/>
        </p:nvSpPr>
        <p:spPr>
          <a:xfrm>
            <a:off x="6942240" y="3608280"/>
            <a:ext cx="593280" cy="196560"/>
          </a:xfrm>
          <a:prstGeom prst="rect">
            <a:avLst/>
          </a:prstGeom>
          <a:noFill/>
          <a:ln>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22" name="CustomShape 5"/>
          <p:cNvSpPr/>
          <p:nvPr/>
        </p:nvSpPr>
        <p:spPr>
          <a:xfrm>
            <a:off x="7504920" y="3325680"/>
            <a:ext cx="15145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23" name="CustomShape 6"/>
          <p:cNvSpPr/>
          <p:nvPr/>
        </p:nvSpPr>
        <p:spPr>
          <a:xfrm>
            <a:off x="1295280" y="4724280"/>
            <a:ext cx="26269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24" name="CustomShape 7"/>
          <p:cNvSpPr/>
          <p:nvPr/>
        </p:nvSpPr>
        <p:spPr>
          <a:xfrm>
            <a:off x="6740640" y="4654440"/>
            <a:ext cx="15058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25" name="CustomShape 8"/>
          <p:cNvSpPr/>
          <p:nvPr/>
        </p:nvSpPr>
        <p:spPr>
          <a:xfrm>
            <a:off x="760680" y="6251400"/>
            <a:ext cx="8114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457200" y="274680"/>
            <a:ext cx="8227440" cy="775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27" name="CustomShape 2"/>
          <p:cNvSpPr/>
          <p:nvPr/>
        </p:nvSpPr>
        <p:spPr>
          <a:xfrm>
            <a:off x="395280" y="1125360"/>
            <a:ext cx="8422560" cy="5469840"/>
          </a:xfrm>
          <a:prstGeom prst="rect">
            <a:avLst/>
          </a:prstGeom>
          <a:noFill/>
          <a:ln>
            <a:noFill/>
          </a:ln>
        </p:spPr>
        <p:style>
          <a:lnRef idx="0"/>
          <a:fillRef idx="0"/>
          <a:effectRef idx="0"/>
          <a:fontRef idx="minor"/>
        </p:style>
        <p:txBody>
          <a:bodyPr lIns="90000" rIns="90000" tIns="45000" bIns="45000">
            <a:noAutofit/>
          </a:bodyPr>
          <a:p>
            <a:pPr marL="343080" indent="-34092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4092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368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368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4092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092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092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092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word.</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nodeType="clickEffect" fill="hold">
                      <p:stCondLst>
                        <p:cond delay="indefinite"/>
                      </p:stCondLst>
                      <p:childTnLst>
                        <p:par>
                          <p:cTn id="52" nodeType="withEffect" fill="hold">
                            <p:stCondLst>
                              <p:cond delay="0"/>
                            </p:stCondLst>
                            <p:childTnLst>
                              <p:par>
                                <p:cTn id="53" nodeType="clickEffect" fill="hold" presetClass="entr" presetID="1">
                                  <p:stCondLst>
                                    <p:cond delay="0"/>
                                  </p:stCondLst>
                                  <p:childTnLst>
                                    <p:set>
                                      <p:cBhvr>
                                        <p:cTn id="54" dur="1" fill="hold">
                                          <p:stCondLst>
                                            <p:cond delay="0"/>
                                          </p:stCondLst>
                                        </p:cTn>
                                        <p:tgtEl>
                                          <p:spTgt spid="227">
                                            <p:txEl>
                                              <p:pRg st="5" end="5"/>
                                            </p:txEl>
                                          </p:spTgt>
                                        </p:tgtEl>
                                        <p:attrNameLst>
                                          <p:attrName>style.visibility</p:attrName>
                                        </p:attrNameLst>
                                      </p:cBhvr>
                                      <p:to>
                                        <p:strVal val="visible"/>
                                      </p:to>
                                    </p:set>
                                  </p:childTnLst>
                                </p:cTn>
                              </p:par>
                            </p:childTnLst>
                          </p:cTn>
                        </p:par>
                      </p:childTnLst>
                    </p:cTn>
                  </p:par>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27">
                                            <p:txEl>
                                              <p:pRg st="7" end="7"/>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27">
                                            <p:txEl>
                                              <p:pRg st="9" end="9"/>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2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8001</TotalTime>
  <Application>LibreOffice/6.4.7.2$Linux_X86_64 LibreOffice_project/40$Build-2</Applicat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2020-12-03T08:40:24Z</dcterms:modified>
  <cp:revision>743</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IMB</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1</vt:i4>
  </property>
  <property fmtid="{D5CDD505-2E9C-101B-9397-08002B2CF9AE}" pid="8" name="Notes">
    <vt:i4>13</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44</vt:i4>
  </property>
</Properties>
</file>